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342" r:id="rId2"/>
    <p:sldId id="341" r:id="rId3"/>
    <p:sldId id="340" r:id="rId4"/>
    <p:sldId id="339" r:id="rId5"/>
    <p:sldId id="352" r:id="rId6"/>
    <p:sldId id="353" r:id="rId7"/>
    <p:sldId id="354" r:id="rId8"/>
    <p:sldId id="351" r:id="rId9"/>
    <p:sldId id="337" r:id="rId10"/>
    <p:sldId id="335" r:id="rId11"/>
    <p:sldId id="334" r:id="rId12"/>
    <p:sldId id="356" r:id="rId13"/>
    <p:sldId id="355" r:id="rId14"/>
    <p:sldId id="333" r:id="rId15"/>
    <p:sldId id="332" r:id="rId16"/>
    <p:sldId id="357" r:id="rId17"/>
    <p:sldId id="358" r:id="rId18"/>
    <p:sldId id="359" r:id="rId19"/>
    <p:sldId id="331" r:id="rId20"/>
    <p:sldId id="360" r:id="rId21"/>
    <p:sldId id="361" r:id="rId22"/>
    <p:sldId id="329" r:id="rId23"/>
    <p:sldId id="328" r:id="rId24"/>
    <p:sldId id="369" r:id="rId25"/>
    <p:sldId id="386" r:id="rId26"/>
    <p:sldId id="387" r:id="rId27"/>
    <p:sldId id="388" r:id="rId28"/>
    <p:sldId id="389" r:id="rId29"/>
    <p:sldId id="311" r:id="rId30"/>
    <p:sldId id="327" r:id="rId31"/>
    <p:sldId id="362" r:id="rId32"/>
    <p:sldId id="363" r:id="rId33"/>
    <p:sldId id="364" r:id="rId34"/>
    <p:sldId id="365" r:id="rId35"/>
    <p:sldId id="326" r:id="rId36"/>
    <p:sldId id="376" r:id="rId37"/>
    <p:sldId id="366" r:id="rId38"/>
    <p:sldId id="367" r:id="rId39"/>
    <p:sldId id="371" r:id="rId40"/>
    <p:sldId id="368" r:id="rId41"/>
    <p:sldId id="372" r:id="rId42"/>
    <p:sldId id="374" r:id="rId43"/>
    <p:sldId id="373" r:id="rId44"/>
    <p:sldId id="382" r:id="rId45"/>
    <p:sldId id="383" r:id="rId46"/>
    <p:sldId id="385" r:id="rId47"/>
    <p:sldId id="384" r:id="rId48"/>
    <p:sldId id="375" r:id="rId49"/>
    <p:sldId id="377" r:id="rId50"/>
    <p:sldId id="379" r:id="rId51"/>
    <p:sldId id="381" r:id="rId52"/>
    <p:sldId id="380" r:id="rId53"/>
    <p:sldId id="264" r:id="rId54"/>
    <p:sldId id="317" r:id="rId55"/>
    <p:sldId id="275" r:id="rId56"/>
  </p:sldIdLst>
  <p:sldSz cx="9144000" cy="5143500" type="screen16x9"/>
  <p:notesSz cx="6858000" cy="9144000"/>
  <p:embeddedFontLst>
    <p:embeddedFont>
      <p:font typeface="Alexandria ExtraBold" panose="020B0604020202020204" charset="-78"/>
      <p:bold r:id="rId58"/>
    </p:embeddedFont>
    <p:embeddedFont>
      <p:font typeface="Anaheim" panose="020B0604020202020204" charset="0"/>
      <p:regular r:id="rId59"/>
    </p:embeddedFont>
    <p:embeddedFont>
      <p:font typeface="DM Sans" pitchFamily="2" charset="0"/>
      <p:regular r:id="rId60"/>
      <p:bold r:id="rId61"/>
      <p:italic r:id="rId62"/>
      <p:boldItalic r:id="rId63"/>
    </p:embeddedFont>
    <p:embeddedFont>
      <p:font typeface="Urbanist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ivTWdZXfMxsJMZ+hM4potYJTvy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BE0"/>
    <a:srgbClr val="FFC655"/>
    <a:srgbClr val="304C79"/>
    <a:srgbClr val="E7E1F1"/>
    <a:srgbClr val="E5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7C0B0-D451-7152-9E3F-E0A9B1876345}" v="4179" dt="2024-03-08T00:10:59.774"/>
    <p1510:client id="{B14E6EC4-14BD-A54F-B382-20C4B427B4F2}" v="56" dt="2024-03-07T20:35:47.335"/>
    <p1510:client id="{CCFE9C29-F25A-46B5-B089-AF69EBFBDF5F}" v="2467" dt="2024-03-08T00:10:46.612"/>
  </p1510:revLst>
</p1510:revInfo>
</file>

<file path=ppt/tableStyles.xml><?xml version="1.0" encoding="utf-8"?>
<a:tblStyleLst xmlns:a="http://schemas.openxmlformats.org/drawingml/2006/main" def="{CADF6FEF-B4E2-428E-8C95-4FA6900000C5}">
  <a:tblStyle styleId="{CADF6FEF-B4E2-428E-8C95-4FA6900000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AF5D96A-3296-4F27-B6F5-D55DCECBE0B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110" Type="http://customschemas.google.com/relationships/presentationmetadata" Target="metadata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E28BA3D-5AB2-C865-5D60-1A0089EA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DA2B2D9D-0F50-6AE1-4981-1E55F36C7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C7707B6-CDD5-F6D5-B6A0-DF7AA91E7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17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66A22FE-53D1-F1CE-5C75-0B5D6567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959AA03-6490-32D3-B900-866EA572A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15A753C7-E144-1D6E-6E65-3ADB8AF38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60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66A22FE-53D1-F1CE-5C75-0B5D6567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959AA03-6490-32D3-B900-866EA572A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15A753C7-E144-1D6E-6E65-3ADB8AF38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39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66A22FE-53D1-F1CE-5C75-0B5D6567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959AA03-6490-32D3-B900-866EA572A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15A753C7-E144-1D6E-6E65-3ADB8AF38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736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AF2501C2-3594-B73D-7EFF-E82C9E84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88227A5-722D-CD24-589C-57F767E43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2EDDA60B-C9A0-7CEA-F4C1-3DFA607DD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3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547DC9E-EE9C-58A6-A803-91A4B6A4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F3151532-F188-F005-7FE9-45DADAA6B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268F5389-853C-447A-5CC3-53045A626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55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21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3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301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51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5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032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51C43344-E063-9895-8E89-FDDE9172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B5A960D3-19D7-4F80-02C9-F1AF35A18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2001A6B5-A203-61F2-8B15-BCEA3B31D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258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091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80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390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502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B4AF09DA-CEDA-60E8-86CB-A64BE0C6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64B9440-D37B-F6EA-9CF0-FD72C6AAF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6863BA17-0A45-3608-A097-E956B4974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920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610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0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51C43344-E063-9895-8E89-FDDE9172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B5A960D3-19D7-4F80-02C9-F1AF35A18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2001A6B5-A203-61F2-8B15-BCEA3B31D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299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604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971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5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51C43344-E063-9895-8E89-FDDE9172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B5A960D3-19D7-4F80-02C9-F1AF35A18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2001A6B5-A203-61F2-8B15-BCEA3B31D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315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859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762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239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6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0459A8F-D8BB-2E23-7B0F-D98E4DE8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D97CD567-2793-96CD-58A6-7D0BA0F67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AFDE3696-DED1-92A9-E32B-0C5ECA6FD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50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2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3037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04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57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7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34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897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38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633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4541A30E-7FA5-A079-F27C-C6946FF5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CFA9D441-FF35-7FD3-959E-B0FB451D4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CA735678-0D65-FFC1-E2B1-1609D4AF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5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/" TargetMode="External"/><Relationship Id="rId2" Type="http://schemas.openxmlformats.org/officeDocument/2006/relationships/hyperlink" Target="https://slidesgo.com/fr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4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4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4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45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4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4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6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56" name="Google Shape;456;p6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57" name="Google Shape;457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6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60" name="Google Shape;460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6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63" name="Google Shape;463;p6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70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472" name="Google Shape;472;p70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473" name="Google Shape;473;p70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0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0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" name="Google Shape;476;p70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77" name="Google Shape;477;p70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70"/>
          <p:cNvGrpSpPr/>
          <p:nvPr/>
        </p:nvGrpSpPr>
        <p:grpSpPr>
          <a:xfrm>
            <a:off x="713236" y="537228"/>
            <a:ext cx="8009695" cy="4066784"/>
            <a:chOff x="713236" y="537228"/>
            <a:chExt cx="8009695" cy="4066784"/>
          </a:xfrm>
        </p:grpSpPr>
        <p:grpSp>
          <p:nvGrpSpPr>
            <p:cNvPr id="479" name="Google Shape;479;p70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480" name="Google Shape;480;p70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0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70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483" name="Google Shape;483;p7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7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7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70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487" name="Google Shape;487;p70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70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70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490" name="Google Shape;490;p70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70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2" name="Google Shape;492;p70"/>
          <p:cNvGrpSpPr/>
          <p:nvPr/>
        </p:nvGrpSpPr>
        <p:grpSpPr>
          <a:xfrm>
            <a:off x="782292" y="696204"/>
            <a:ext cx="7364125" cy="626051"/>
            <a:chOff x="782292" y="696204"/>
            <a:chExt cx="7364125" cy="626051"/>
          </a:xfrm>
        </p:grpSpPr>
        <p:grpSp>
          <p:nvGrpSpPr>
            <p:cNvPr id="493" name="Google Shape;493;p70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494" name="Google Shape;494;p7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70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00" name="Google Shape;500;p7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70"/>
          <p:cNvGrpSpPr/>
          <p:nvPr/>
        </p:nvGrpSpPr>
        <p:grpSpPr>
          <a:xfrm>
            <a:off x="350217" y="241832"/>
            <a:ext cx="8130181" cy="3995913"/>
            <a:chOff x="350217" y="241832"/>
            <a:chExt cx="8130181" cy="3995913"/>
          </a:xfrm>
        </p:grpSpPr>
        <p:grpSp>
          <p:nvGrpSpPr>
            <p:cNvPr id="506" name="Google Shape;506;p70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07" name="Google Shape;507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70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10" name="Google Shape;510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70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13" name="Google Shape;513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70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16" name="Google Shape;516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70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19" name="Google Shape;519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70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22" name="Google Shape;522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8"/>
          </p:nvPr>
        </p:nvSpPr>
        <p:spPr>
          <a:xfrm>
            <a:off x="1677000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subTitle" idx="9"/>
          </p:nvPr>
        </p:nvSpPr>
        <p:spPr>
          <a:xfrm>
            <a:off x="5599375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subTitle" idx="15"/>
          </p:nvPr>
        </p:nvSpPr>
        <p:spPr>
          <a:xfrm>
            <a:off x="5599375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" name="Google Shape;41;p46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2" name="Google Shape;42;p46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p46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5" name="Google Shape;45;p46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6" name="Google Shape;46;p46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6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46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46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46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51" name="Google Shape;51;p46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6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" name="Google Shape;53;p46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54" name="Google Shape;54;p46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55" name="Google Shape;55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6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58" name="Google Shape;58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7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47"/>
          <p:cNvGrpSpPr/>
          <p:nvPr/>
        </p:nvGrpSpPr>
        <p:grpSpPr>
          <a:xfrm>
            <a:off x="3499492" y="649407"/>
            <a:ext cx="1389771" cy="3835846"/>
            <a:chOff x="3499492" y="649407"/>
            <a:chExt cx="1389771" cy="3835846"/>
          </a:xfrm>
        </p:grpSpPr>
        <p:grpSp>
          <p:nvGrpSpPr>
            <p:cNvPr id="65" name="Google Shape;65;p47"/>
            <p:cNvGrpSpPr/>
            <p:nvPr/>
          </p:nvGrpSpPr>
          <p:grpSpPr>
            <a:xfrm>
              <a:off x="4751117" y="649407"/>
              <a:ext cx="138146" cy="138146"/>
              <a:chOff x="4315031" y="1267400"/>
              <a:chExt cx="298500" cy="298500"/>
            </a:xfrm>
          </p:grpSpPr>
          <p:sp>
            <p:nvSpPr>
              <p:cNvPr id="66" name="Google Shape;66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47"/>
            <p:cNvGrpSpPr/>
            <p:nvPr/>
          </p:nvGrpSpPr>
          <p:grpSpPr>
            <a:xfrm>
              <a:off x="3499492" y="4347107"/>
              <a:ext cx="138146" cy="138146"/>
              <a:chOff x="4315031" y="1267400"/>
              <a:chExt cx="298500" cy="298500"/>
            </a:xfrm>
          </p:grpSpPr>
          <p:sp>
            <p:nvSpPr>
              <p:cNvPr id="69" name="Google Shape;69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47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72" name="Google Shape;72;p47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48"/>
          <p:cNvGrpSpPr/>
          <p:nvPr/>
        </p:nvGrpSpPr>
        <p:grpSpPr>
          <a:xfrm>
            <a:off x="-749900" y="178017"/>
            <a:ext cx="10576575" cy="5212183"/>
            <a:chOff x="-749900" y="178017"/>
            <a:chExt cx="10576575" cy="5212183"/>
          </a:xfrm>
        </p:grpSpPr>
        <p:sp>
          <p:nvSpPr>
            <p:cNvPr id="82" name="Google Shape;82;p48"/>
            <p:cNvSpPr/>
            <p:nvPr/>
          </p:nvSpPr>
          <p:spPr>
            <a:xfrm>
              <a:off x="-749900" y="539500"/>
              <a:ext cx="1155600" cy="4850700"/>
            </a:xfrm>
            <a:prstGeom prst="roundRect">
              <a:avLst>
                <a:gd name="adj" fmla="val 17471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>
              <a:off x="8430775" y="178017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48"/>
          <p:cNvGrpSpPr/>
          <p:nvPr/>
        </p:nvGrpSpPr>
        <p:grpSpPr>
          <a:xfrm>
            <a:off x="342067" y="756299"/>
            <a:ext cx="8157784" cy="4122871"/>
            <a:chOff x="342067" y="756299"/>
            <a:chExt cx="8157784" cy="4122871"/>
          </a:xfrm>
        </p:grpSpPr>
        <p:grpSp>
          <p:nvGrpSpPr>
            <p:cNvPr id="85" name="Google Shape;85;p48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86" name="Google Shape;86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48"/>
            <p:cNvGrpSpPr/>
            <p:nvPr/>
          </p:nvGrpSpPr>
          <p:grpSpPr>
            <a:xfrm>
              <a:off x="8361705" y="756299"/>
              <a:ext cx="138146" cy="138146"/>
              <a:chOff x="4315031" y="1267400"/>
              <a:chExt cx="298500" cy="298500"/>
            </a:xfrm>
          </p:grpSpPr>
          <p:sp>
            <p:nvSpPr>
              <p:cNvPr id="89" name="Google Shape;89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4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92" name="Google Shape;92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48"/>
          <p:cNvGrpSpPr/>
          <p:nvPr/>
        </p:nvGrpSpPr>
        <p:grpSpPr>
          <a:xfrm>
            <a:off x="285689" y="294623"/>
            <a:ext cx="8270537" cy="3828629"/>
            <a:chOff x="285689" y="294623"/>
            <a:chExt cx="8270537" cy="3828629"/>
          </a:xfrm>
        </p:grpSpPr>
        <p:grpSp>
          <p:nvGrpSpPr>
            <p:cNvPr id="95" name="Google Shape;95;p48"/>
            <p:cNvGrpSpPr/>
            <p:nvPr/>
          </p:nvGrpSpPr>
          <p:grpSpPr>
            <a:xfrm>
              <a:off x="8305301" y="294623"/>
              <a:ext cx="250925" cy="239254"/>
              <a:chOff x="1973" y="306"/>
              <a:chExt cx="71" cy="67"/>
            </a:xfrm>
          </p:grpSpPr>
          <p:sp>
            <p:nvSpPr>
              <p:cNvPr id="96" name="Google Shape;96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8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100" name="Google Shape;100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2"/>
          <p:cNvGrpSpPr/>
          <p:nvPr/>
        </p:nvGrpSpPr>
        <p:grpSpPr>
          <a:xfrm>
            <a:off x="-749900" y="-175613"/>
            <a:ext cx="10881375" cy="6114913"/>
            <a:chOff x="-749900" y="-175613"/>
            <a:chExt cx="10881375" cy="6114913"/>
          </a:xfrm>
        </p:grpSpPr>
        <p:sp>
          <p:nvSpPr>
            <p:cNvPr id="172" name="Google Shape;172;p52"/>
            <p:cNvSpPr/>
            <p:nvPr/>
          </p:nvSpPr>
          <p:spPr>
            <a:xfrm>
              <a:off x="8735575" y="-175613"/>
              <a:ext cx="1395900" cy="27093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52"/>
            <p:cNvGrpSpPr/>
            <p:nvPr/>
          </p:nvGrpSpPr>
          <p:grpSpPr>
            <a:xfrm>
              <a:off x="-749900" y="539500"/>
              <a:ext cx="10576550" cy="5399800"/>
              <a:chOff x="-749900" y="539500"/>
              <a:chExt cx="10576550" cy="5399800"/>
            </a:xfrm>
          </p:grpSpPr>
          <p:sp>
            <p:nvSpPr>
              <p:cNvPr id="174" name="Google Shape;174;p52"/>
              <p:cNvSpPr/>
              <p:nvPr/>
            </p:nvSpPr>
            <p:spPr>
              <a:xfrm>
                <a:off x="6991350" y="4832600"/>
                <a:ext cx="2835300" cy="11067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2"/>
              <p:cNvSpPr/>
              <p:nvPr/>
            </p:nvSpPr>
            <p:spPr>
              <a:xfrm>
                <a:off x="-749900" y="539500"/>
                <a:ext cx="1155600" cy="4850700"/>
              </a:xfrm>
              <a:prstGeom prst="roundRect">
                <a:avLst>
                  <a:gd name="adj" fmla="val 17471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" name="Google Shape;1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ubTitle" idx="1"/>
          </p:nvPr>
        </p:nvSpPr>
        <p:spPr>
          <a:xfrm>
            <a:off x="928525" y="1634950"/>
            <a:ext cx="22806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2"/>
          <p:cNvSpPr txBox="1">
            <a:spLocks noGrp="1"/>
          </p:cNvSpPr>
          <p:nvPr>
            <p:ph type="subTitle" idx="2"/>
          </p:nvPr>
        </p:nvSpPr>
        <p:spPr>
          <a:xfrm>
            <a:off x="3538768" y="163495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2"/>
          <p:cNvSpPr txBox="1">
            <a:spLocks noGrp="1"/>
          </p:cNvSpPr>
          <p:nvPr>
            <p:ph type="subTitle" idx="3"/>
          </p:nvPr>
        </p:nvSpPr>
        <p:spPr>
          <a:xfrm>
            <a:off x="928525" y="346450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2"/>
          <p:cNvSpPr txBox="1">
            <a:spLocks noGrp="1"/>
          </p:cNvSpPr>
          <p:nvPr>
            <p:ph type="subTitle" idx="4"/>
          </p:nvPr>
        </p:nvSpPr>
        <p:spPr>
          <a:xfrm>
            <a:off x="3539894" y="346450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52"/>
          <p:cNvSpPr txBox="1">
            <a:spLocks noGrp="1"/>
          </p:cNvSpPr>
          <p:nvPr>
            <p:ph type="subTitle" idx="5"/>
          </p:nvPr>
        </p:nvSpPr>
        <p:spPr>
          <a:xfrm>
            <a:off x="6151975" y="163495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2"/>
          <p:cNvSpPr txBox="1">
            <a:spLocks noGrp="1"/>
          </p:cNvSpPr>
          <p:nvPr>
            <p:ph type="subTitle" idx="6"/>
          </p:nvPr>
        </p:nvSpPr>
        <p:spPr>
          <a:xfrm>
            <a:off x="6151975" y="346450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52"/>
          <p:cNvSpPr txBox="1">
            <a:spLocks noGrp="1"/>
          </p:cNvSpPr>
          <p:nvPr>
            <p:ph type="subTitle" idx="7"/>
          </p:nvPr>
        </p:nvSpPr>
        <p:spPr>
          <a:xfrm>
            <a:off x="928525" y="1154850"/>
            <a:ext cx="2278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subTitle" idx="8"/>
          </p:nvPr>
        </p:nvSpPr>
        <p:spPr>
          <a:xfrm>
            <a:off x="3538768" y="115485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52"/>
          <p:cNvSpPr txBox="1">
            <a:spLocks noGrp="1"/>
          </p:cNvSpPr>
          <p:nvPr>
            <p:ph type="subTitle" idx="9"/>
          </p:nvPr>
        </p:nvSpPr>
        <p:spPr>
          <a:xfrm>
            <a:off x="6154045" y="115485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52"/>
          <p:cNvSpPr txBox="1">
            <a:spLocks noGrp="1"/>
          </p:cNvSpPr>
          <p:nvPr>
            <p:ph type="subTitle" idx="13"/>
          </p:nvPr>
        </p:nvSpPr>
        <p:spPr>
          <a:xfrm>
            <a:off x="928525" y="2984400"/>
            <a:ext cx="2278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52"/>
          <p:cNvSpPr txBox="1">
            <a:spLocks noGrp="1"/>
          </p:cNvSpPr>
          <p:nvPr>
            <p:ph type="subTitle" idx="14"/>
          </p:nvPr>
        </p:nvSpPr>
        <p:spPr>
          <a:xfrm>
            <a:off x="3540780" y="298440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52"/>
          <p:cNvSpPr txBox="1">
            <a:spLocks noGrp="1"/>
          </p:cNvSpPr>
          <p:nvPr>
            <p:ph type="subTitle" idx="15"/>
          </p:nvPr>
        </p:nvSpPr>
        <p:spPr>
          <a:xfrm>
            <a:off x="6154045" y="298440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9" name="Google Shape;189;p52"/>
          <p:cNvGrpSpPr/>
          <p:nvPr/>
        </p:nvGrpSpPr>
        <p:grpSpPr>
          <a:xfrm>
            <a:off x="285689" y="1870150"/>
            <a:ext cx="8597185" cy="2253102"/>
            <a:chOff x="285689" y="1870150"/>
            <a:chExt cx="8597185" cy="2253102"/>
          </a:xfrm>
        </p:grpSpPr>
        <p:grpSp>
          <p:nvGrpSpPr>
            <p:cNvPr id="190" name="Google Shape;190;p52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191" name="Google Shape;191;p52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2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2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52"/>
            <p:cNvGrpSpPr/>
            <p:nvPr/>
          </p:nvGrpSpPr>
          <p:grpSpPr>
            <a:xfrm>
              <a:off x="8631948" y="1870150"/>
              <a:ext cx="250926" cy="250500"/>
              <a:chOff x="2153" y="22"/>
              <a:chExt cx="45" cy="45"/>
            </a:xfrm>
          </p:grpSpPr>
          <p:sp>
            <p:nvSpPr>
              <p:cNvPr id="195" name="Google Shape;195;p52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2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" name="Google Shape;197;p52"/>
          <p:cNvGrpSpPr/>
          <p:nvPr/>
        </p:nvGrpSpPr>
        <p:grpSpPr>
          <a:xfrm>
            <a:off x="8744724" y="4782582"/>
            <a:ext cx="138146" cy="138146"/>
            <a:chOff x="4315031" y="1267400"/>
            <a:chExt cx="298500" cy="298500"/>
          </a:xfrm>
        </p:grpSpPr>
        <p:sp>
          <p:nvSpPr>
            <p:cNvPr id="198" name="Google Shape;198;p52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2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9"/>
          <p:cNvGrpSpPr/>
          <p:nvPr/>
        </p:nvGrpSpPr>
        <p:grpSpPr>
          <a:xfrm>
            <a:off x="-749900" y="-1691000"/>
            <a:ext cx="13890613" cy="8735588"/>
            <a:chOff x="-749900" y="-1691000"/>
            <a:chExt cx="13890613" cy="8735588"/>
          </a:xfrm>
        </p:grpSpPr>
        <p:grpSp>
          <p:nvGrpSpPr>
            <p:cNvPr id="339" name="Google Shape;339;p59"/>
            <p:cNvGrpSpPr/>
            <p:nvPr/>
          </p:nvGrpSpPr>
          <p:grpSpPr>
            <a:xfrm>
              <a:off x="-749900" y="-1691000"/>
              <a:ext cx="10855375" cy="7081275"/>
              <a:chOff x="-749900" y="-1691000"/>
              <a:chExt cx="10855375" cy="7081275"/>
            </a:xfrm>
          </p:grpSpPr>
          <p:sp>
            <p:nvSpPr>
              <p:cNvPr id="340" name="Google Shape;340;p59"/>
              <p:cNvSpPr/>
              <p:nvPr/>
            </p:nvSpPr>
            <p:spPr>
              <a:xfrm>
                <a:off x="-409175" y="-1691000"/>
                <a:ext cx="5838600" cy="22305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59"/>
              <p:cNvGrpSpPr/>
              <p:nvPr/>
            </p:nvGrpSpPr>
            <p:grpSpPr>
              <a:xfrm>
                <a:off x="-749900" y="178017"/>
                <a:ext cx="10855375" cy="5212258"/>
                <a:chOff x="-749900" y="178017"/>
                <a:chExt cx="10855375" cy="5212258"/>
              </a:xfrm>
            </p:grpSpPr>
            <p:sp>
              <p:nvSpPr>
                <p:cNvPr id="342" name="Google Shape;342;p59"/>
                <p:cNvSpPr/>
                <p:nvPr/>
              </p:nvSpPr>
              <p:spPr>
                <a:xfrm>
                  <a:off x="-749900" y="2157775"/>
                  <a:ext cx="1155600" cy="3232500"/>
                </a:xfrm>
                <a:prstGeom prst="roundRect">
                  <a:avLst>
                    <a:gd name="adj" fmla="val 17471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59"/>
                <p:cNvSpPr/>
                <p:nvPr/>
              </p:nvSpPr>
              <p:spPr>
                <a:xfrm>
                  <a:off x="8709575" y="178017"/>
                  <a:ext cx="1395900" cy="1106700"/>
                </a:xfrm>
                <a:prstGeom prst="roundRect">
                  <a:avLst>
                    <a:gd name="adj" fmla="val 13965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4" name="Google Shape;344;p59"/>
            <p:cNvSpPr/>
            <p:nvPr/>
          </p:nvSpPr>
          <p:spPr>
            <a:xfrm>
              <a:off x="7302113" y="4814088"/>
              <a:ext cx="58386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9"/>
          <p:cNvGrpSpPr/>
          <p:nvPr/>
        </p:nvGrpSpPr>
        <p:grpSpPr>
          <a:xfrm>
            <a:off x="342080" y="473577"/>
            <a:ext cx="3964883" cy="4405593"/>
            <a:chOff x="342080" y="473577"/>
            <a:chExt cx="3964883" cy="4405593"/>
          </a:xfrm>
        </p:grpSpPr>
        <p:grpSp>
          <p:nvGrpSpPr>
            <p:cNvPr id="346" name="Google Shape;346;p59"/>
            <p:cNvGrpSpPr/>
            <p:nvPr/>
          </p:nvGrpSpPr>
          <p:grpSpPr>
            <a:xfrm>
              <a:off x="4168817" y="473577"/>
              <a:ext cx="138146" cy="138146"/>
              <a:chOff x="4315031" y="1267400"/>
              <a:chExt cx="298500" cy="298500"/>
            </a:xfrm>
          </p:grpSpPr>
          <p:sp>
            <p:nvSpPr>
              <p:cNvPr id="347" name="Google Shape;347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9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350" name="Google Shape;350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2" name="Google Shape;352;p59"/>
          <p:cNvGrpSpPr/>
          <p:nvPr/>
        </p:nvGrpSpPr>
        <p:grpSpPr>
          <a:xfrm>
            <a:off x="285689" y="299228"/>
            <a:ext cx="4764522" cy="3824024"/>
            <a:chOff x="285689" y="299228"/>
            <a:chExt cx="4764522" cy="3824024"/>
          </a:xfrm>
        </p:grpSpPr>
        <p:grpSp>
          <p:nvGrpSpPr>
            <p:cNvPr id="353" name="Google Shape;353;p59"/>
            <p:cNvGrpSpPr/>
            <p:nvPr/>
          </p:nvGrpSpPr>
          <p:grpSpPr>
            <a:xfrm>
              <a:off x="4539611" y="299228"/>
              <a:ext cx="510600" cy="486850"/>
              <a:chOff x="1973" y="306"/>
              <a:chExt cx="71" cy="67"/>
            </a:xfrm>
          </p:grpSpPr>
          <p:sp>
            <p:nvSpPr>
              <p:cNvPr id="354" name="Google Shape;354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59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358" name="Google Shape;358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713265" y="723000"/>
            <a:ext cx="35937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subTitle" idx="1"/>
          </p:nvPr>
        </p:nvSpPr>
        <p:spPr>
          <a:xfrm>
            <a:off x="713225" y="1543948"/>
            <a:ext cx="35937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/>
          <p:nvPr/>
        </p:nvSpPr>
        <p:spPr>
          <a:xfrm>
            <a:off x="713225" y="3628786"/>
            <a:ext cx="38229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CRÉDITS :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Ce modèle de présentation a été créé par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comprenant des icônes de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des infographies et des images de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11" name="Google Shape;411;p65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12" name="Google Shape;412;p65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5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65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15" name="Google Shape;415;p65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16" name="Google Shape;416;p65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5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65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65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65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421" name="Google Shape;421;p65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5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" name="Google Shape;423;p65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424" name="Google Shape;424;p65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425" name="Google Shape;425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65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428" name="Google Shape;428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6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3" name="Google Shape;433;p66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66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35" name="Google Shape;435;p66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36" name="Google Shape;436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66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39" name="Google Shape;439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66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42" name="Google Shape;442;p66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6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6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6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6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6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3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://host.docker.internal:8545/" TargetMode="Externa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host.docker.internal:8545/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713225" y="978912"/>
            <a:ext cx="40170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FILIERA-TOKEN-SHOP</a:t>
            </a:r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35444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Umberto Della Monica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Gerardo Leone</a:t>
            </a:r>
            <a:endParaRPr/>
          </a:p>
        </p:txBody>
      </p:sp>
      <p:pic>
        <p:nvPicPr>
          <p:cNvPr id="3" name="Immagine 2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C6F497E3-21CB-0A64-76B8-0FFE108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3" b="27658"/>
          <a:stretch/>
        </p:blipFill>
        <p:spPr>
          <a:xfrm>
            <a:off x="682667" y="4604000"/>
            <a:ext cx="978900" cy="445487"/>
          </a:xfrm>
          <a:prstGeom prst="rect">
            <a:avLst/>
          </a:prstGeom>
        </p:spPr>
      </p:pic>
      <p:pic>
        <p:nvPicPr>
          <p:cNvPr id="5" name="Immagine 4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52A9D1A8-4463-7EE2-8610-AA6056004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0" b="15873"/>
          <a:stretch/>
        </p:blipFill>
        <p:spPr>
          <a:xfrm>
            <a:off x="1761527" y="4518481"/>
            <a:ext cx="1511785" cy="471444"/>
          </a:xfrm>
          <a:prstGeom prst="rect">
            <a:avLst/>
          </a:prstGeom>
        </p:spPr>
      </p:pic>
      <p:pic>
        <p:nvPicPr>
          <p:cNvPr id="9" name="Immagine 8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F6993B7C-47F0-5884-7645-606943BC3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57"/>
          <a:stretch/>
        </p:blipFill>
        <p:spPr>
          <a:xfrm>
            <a:off x="3196529" y="4473607"/>
            <a:ext cx="877294" cy="516318"/>
          </a:xfrm>
          <a:prstGeom prst="rect">
            <a:avLst/>
          </a:prstGeom>
        </p:spPr>
      </p:pic>
      <p:pic>
        <p:nvPicPr>
          <p:cNvPr id="4" name="Immagine 3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595170A3-7C1C-8FBF-7018-23A29CA05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8396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345E2062-0D29-5079-6720-53730990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C4CA151C-9FE7-4ECE-BA4A-609A8A4B1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WEB 2.0 vs WEB 3.0</a:t>
            </a: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80554E1-9817-A411-6A39-4AF903F39A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40" y="1402140"/>
            <a:ext cx="3071241" cy="27738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F2BB2A-A499-2EB6-0C88-1C9F790199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7923" y="1627671"/>
            <a:ext cx="3071241" cy="2322788"/>
          </a:xfrm>
          <a:prstGeom prst="rect">
            <a:avLst/>
          </a:prstGeom>
        </p:spPr>
      </p:pic>
      <p:sp>
        <p:nvSpPr>
          <p:cNvPr id="18" name="Google Shape;1232;p45">
            <a:extLst>
              <a:ext uri="{FF2B5EF4-FFF2-40B4-BE49-F238E27FC236}">
                <a16:creationId xmlns:a16="http://schemas.microsoft.com/office/drawing/2014/main" id="{0438E1F4-AEC2-E6DB-B894-329841E685D4}"/>
              </a:ext>
            </a:extLst>
          </p:cNvPr>
          <p:cNvSpPr txBox="1"/>
          <p:nvPr/>
        </p:nvSpPr>
        <p:spPr>
          <a:xfrm flipH="1">
            <a:off x="849540" y="4370505"/>
            <a:ext cx="272831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Web 2.0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Architettura centralizzata</a:t>
            </a:r>
            <a:endParaRPr sz="110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9" name="Google Shape;1232;p45">
            <a:extLst>
              <a:ext uri="{FF2B5EF4-FFF2-40B4-BE49-F238E27FC236}">
                <a16:creationId xmlns:a16="http://schemas.microsoft.com/office/drawing/2014/main" id="{998EE5E0-0AF1-8675-3536-E21D7823946E}"/>
              </a:ext>
            </a:extLst>
          </p:cNvPr>
          <p:cNvSpPr txBox="1"/>
          <p:nvPr/>
        </p:nvSpPr>
        <p:spPr>
          <a:xfrm flipH="1">
            <a:off x="5192725" y="4318675"/>
            <a:ext cx="272831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Web 3.0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Architettura decentralizzata</a:t>
            </a:r>
            <a:endParaRPr sz="110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346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8C7D4FA-A700-3C34-D8CD-65FFE41E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Rettangolo con angoli arrotondati 1219">
            <a:extLst>
              <a:ext uri="{FF2B5EF4-FFF2-40B4-BE49-F238E27FC236}">
                <a16:creationId xmlns:a16="http://schemas.microsoft.com/office/drawing/2014/main" id="{AA281994-0C1E-E91A-78CF-6823A96FE2C9}"/>
              </a:ext>
            </a:extLst>
          </p:cNvPr>
          <p:cNvSpPr/>
          <p:nvPr/>
        </p:nvSpPr>
        <p:spPr>
          <a:xfrm>
            <a:off x="2253521" y="1691470"/>
            <a:ext cx="3549258" cy="23437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363CD69C-F8C4-3296-A94A-68B0262F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ARCHITETTURA</a:t>
            </a:r>
          </a:p>
        </p:txBody>
      </p:sp>
      <p:pic>
        <p:nvPicPr>
          <p:cNvPr id="3" name="Immagine 2" descr="Immagine che contiene Elementi grafici, Carattere, logo, design&#10;&#10;Descrizione generata automaticamente">
            <a:extLst>
              <a:ext uri="{FF2B5EF4-FFF2-40B4-BE49-F238E27FC236}">
                <a16:creationId xmlns:a16="http://schemas.microsoft.com/office/drawing/2014/main" id="{BFA48E11-BA60-4F02-23B9-61BC14A7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758" y="977735"/>
            <a:ext cx="453141" cy="4531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6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A618765F-CDBD-117D-8E74-133633BC3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973" y="294744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BF39CD-EFA9-2D67-BDD3-8A7A4B2BC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391" y="1837599"/>
            <a:ext cx="1499015" cy="786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magine 12" descr="Immagine che contiene Carattere, Elementi grafici, diagramma, logo&#10;&#10;Descrizione generata automaticamente">
            <a:extLst>
              <a:ext uri="{FF2B5EF4-FFF2-40B4-BE49-F238E27FC236}">
                <a16:creationId xmlns:a16="http://schemas.microsoft.com/office/drawing/2014/main" id="{A9B14A32-E19F-3ED3-39B0-128B0BB428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30" t="19796" r="17073" b="19587"/>
          <a:stretch/>
        </p:blipFill>
        <p:spPr>
          <a:xfrm>
            <a:off x="2606223" y="3111746"/>
            <a:ext cx="1639823" cy="8149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magine 14" descr="Immagine che contiene logo, Elementi grafici, Carattere, design&#10;&#10;Descrizione generata automaticamente">
            <a:extLst>
              <a:ext uri="{FF2B5EF4-FFF2-40B4-BE49-F238E27FC236}">
                <a16:creationId xmlns:a16="http://schemas.microsoft.com/office/drawing/2014/main" id="{DBD91D98-97B7-13E1-D9DF-93C5E832B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054" y="4199557"/>
            <a:ext cx="982160" cy="7371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magine 16" descr="Immagine che contiene Elementi grafici, grafica, schermata, Policromia&#10;&#10;Descrizione generata automaticamente">
            <a:extLst>
              <a:ext uri="{FF2B5EF4-FFF2-40B4-BE49-F238E27FC236}">
                <a16:creationId xmlns:a16="http://schemas.microsoft.com/office/drawing/2014/main" id="{3D73E976-4B2D-1C13-DB2A-B9AF5F21B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3068" y="1385973"/>
            <a:ext cx="678756" cy="424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Immagine 18" descr="Immagine che contiene linea, Rettangolo, design, modello&#10;&#10;Descrizione generata automaticamente">
            <a:extLst>
              <a:ext uri="{FF2B5EF4-FFF2-40B4-BE49-F238E27FC236}">
                <a16:creationId xmlns:a16="http://schemas.microsoft.com/office/drawing/2014/main" id="{A4F84997-908B-E330-A4C9-0DD97E2A7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6046" y="4340559"/>
            <a:ext cx="456263" cy="456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Immagine 20" descr="Immagine che contiene design, Carattere, Elementi grafici, logo&#10;&#10;Descrizione generata automaticamente">
            <a:extLst>
              <a:ext uri="{FF2B5EF4-FFF2-40B4-BE49-F238E27FC236}">
                <a16:creationId xmlns:a16="http://schemas.microsoft.com/office/drawing/2014/main" id="{02848A9C-A1D5-38AF-0AAD-C49DCEE596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241" b="12569"/>
          <a:stretch/>
        </p:blipFill>
        <p:spPr>
          <a:xfrm>
            <a:off x="5137348" y="4155519"/>
            <a:ext cx="823163" cy="8252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Immagine 22" descr="Immagine che contiene Elementi grafici, logo, grafica, cerchio&#10;&#10;Descrizione generata automaticamente">
            <a:extLst>
              <a:ext uri="{FF2B5EF4-FFF2-40B4-BE49-F238E27FC236}">
                <a16:creationId xmlns:a16="http://schemas.microsoft.com/office/drawing/2014/main" id="{4A48FF92-8F7C-868B-681B-EE066868EE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6285" y="3378222"/>
            <a:ext cx="1188388" cy="891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Immagine 24" descr="Immagine che contiene clipart, cartone animato, aqua, Elementi grafici&#10;&#10;Descrizione generata automaticamente">
            <a:extLst>
              <a:ext uri="{FF2B5EF4-FFF2-40B4-BE49-F238E27FC236}">
                <a16:creationId xmlns:a16="http://schemas.microsoft.com/office/drawing/2014/main" id="{23ABCA17-541B-173D-6CA8-CD7109028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3612" y="1621147"/>
            <a:ext cx="678756" cy="572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99C2DF8-6DB7-B444-80FB-43C10B7DBD47}"/>
              </a:ext>
            </a:extLst>
          </p:cNvPr>
          <p:cNvCxnSpPr>
            <a:stCxn id="7" idx="2"/>
            <a:endCxn id="3" idx="0"/>
          </p:cNvCxnSpPr>
          <p:nvPr/>
        </p:nvCxnSpPr>
        <p:spPr>
          <a:xfrm flipH="1">
            <a:off x="4678329" y="812841"/>
            <a:ext cx="693" cy="16489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41CD249-ECB2-C722-9D5E-E4843725EAEC}"/>
              </a:ext>
            </a:extLst>
          </p:cNvPr>
          <p:cNvCxnSpPr>
            <a:cxnSpLocks/>
            <a:endCxn id="1222" idx="1"/>
          </p:cNvCxnSpPr>
          <p:nvPr/>
        </p:nvCxnSpPr>
        <p:spPr>
          <a:xfrm>
            <a:off x="5016959" y="612507"/>
            <a:ext cx="490457" cy="17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603548D-DC2E-3E76-5E12-1FC62CA35DC1}"/>
              </a:ext>
            </a:extLst>
          </p:cNvPr>
          <p:cNvCxnSpPr>
            <a:cxnSpLocks/>
            <a:stCxn id="1222" idx="1"/>
            <a:endCxn id="3" idx="3"/>
          </p:cNvCxnSpPr>
          <p:nvPr/>
        </p:nvCxnSpPr>
        <p:spPr>
          <a:xfrm flipH="1">
            <a:off x="4904899" y="787459"/>
            <a:ext cx="602517" cy="4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66C8FE7-94DB-5824-B31B-103B311902C1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4678329" y="1430876"/>
            <a:ext cx="226570" cy="40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C6F07AE2-68C4-FD45-5EAB-F4F0466546B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3426135" y="2624582"/>
            <a:ext cx="1478764" cy="48716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D33D2560-60F7-B76C-673B-86E2F2BF7B3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426134" y="3926647"/>
            <a:ext cx="1" cy="27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CA9C0E1D-3FBD-75F3-0A8E-5D65CCE189D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917214" y="4568151"/>
            <a:ext cx="328832" cy="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82235E00-0F5F-745A-0639-C9FFD82373F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702309" y="4568150"/>
            <a:ext cx="435039" cy="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2" name="Immagine 1221">
            <a:extLst>
              <a:ext uri="{FF2B5EF4-FFF2-40B4-BE49-F238E27FC236}">
                <a16:creationId xmlns:a16="http://schemas.microsoft.com/office/drawing/2014/main" id="{644E8ADA-A661-206E-5AC3-61F5A651E5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7416" y="416394"/>
            <a:ext cx="988745" cy="742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62" name="Connettore 2 1261">
            <a:extLst>
              <a:ext uri="{FF2B5EF4-FFF2-40B4-BE49-F238E27FC236}">
                <a16:creationId xmlns:a16="http://schemas.microsoft.com/office/drawing/2014/main" id="{22E62105-4518-894A-F69A-B51B63A0A777}"/>
              </a:ext>
            </a:extLst>
          </p:cNvPr>
          <p:cNvCxnSpPr>
            <a:stCxn id="23" idx="2"/>
            <a:endCxn id="21" idx="3"/>
          </p:cNvCxnSpPr>
          <p:nvPr/>
        </p:nvCxnSpPr>
        <p:spPr>
          <a:xfrm flipH="1">
            <a:off x="5960511" y="4270199"/>
            <a:ext cx="929968" cy="29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magine 1" descr="Immagine che contiene vestiti, copricapo, elmetto, giallo&#10;&#10;Descrizione generata automaticamente">
            <a:extLst>
              <a:ext uri="{FF2B5EF4-FFF2-40B4-BE49-F238E27FC236}">
                <a16:creationId xmlns:a16="http://schemas.microsoft.com/office/drawing/2014/main" id="{DD33FD95-0A5E-A4BA-E27B-E0BE153E50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1963" y="4271701"/>
            <a:ext cx="827730" cy="849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04F67F48-1518-F109-DFEF-AEF7A72D7E43}"/>
              </a:ext>
            </a:extLst>
          </p:cNvPr>
          <p:cNvCxnSpPr>
            <a:cxnSpLocks/>
          </p:cNvCxnSpPr>
          <p:nvPr/>
        </p:nvCxnSpPr>
        <p:spPr>
          <a:xfrm flipH="1" flipV="1">
            <a:off x="5985359" y="4700672"/>
            <a:ext cx="996230" cy="1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3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8C7D4FA-A700-3C34-D8CD-65FFE41E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363CD69C-F8C4-3296-A94A-68B0262F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DOCKER: UN AMBIENTE SICURO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FF8F3D-BE17-3959-3860-EAC80979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" y="1236433"/>
            <a:ext cx="8086987" cy="30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8C7D4FA-A700-3C34-D8CD-65FFE41E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363CD69C-F8C4-3296-A94A-68B0262F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DOCKER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340EE1E-08BC-5A90-5413-D058C6CA3E83}"/>
              </a:ext>
            </a:extLst>
          </p:cNvPr>
          <p:cNvSpPr/>
          <p:nvPr/>
        </p:nvSpPr>
        <p:spPr>
          <a:xfrm>
            <a:off x="809625" y="1566815"/>
            <a:ext cx="1252538" cy="14145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B5A8FE1-B02A-4D28-84DE-BB8869BA26C8}"/>
              </a:ext>
            </a:extLst>
          </p:cNvPr>
          <p:cNvSpPr/>
          <p:nvPr/>
        </p:nvSpPr>
        <p:spPr>
          <a:xfrm>
            <a:off x="2400506" y="1423896"/>
            <a:ext cx="3624262" cy="2962322"/>
          </a:xfrm>
          <a:prstGeom prst="roundRect">
            <a:avLst>
              <a:gd name="adj" fmla="val 486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C04C3A3-C733-8044-74C8-053109F31C13}"/>
              </a:ext>
            </a:extLst>
          </p:cNvPr>
          <p:cNvSpPr/>
          <p:nvPr/>
        </p:nvSpPr>
        <p:spPr>
          <a:xfrm>
            <a:off x="6475080" y="1186577"/>
            <a:ext cx="1800226" cy="1844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Google Shape;1327;p46">
            <a:extLst>
              <a:ext uri="{FF2B5EF4-FFF2-40B4-BE49-F238E27FC236}">
                <a16:creationId xmlns:a16="http://schemas.microsoft.com/office/drawing/2014/main" id="{B17C8324-E5C5-9849-B9FC-16B7CB97ABA0}"/>
              </a:ext>
            </a:extLst>
          </p:cNvPr>
          <p:cNvSpPr/>
          <p:nvPr/>
        </p:nvSpPr>
        <p:spPr>
          <a:xfrm>
            <a:off x="909996" y="1720986"/>
            <a:ext cx="1028582" cy="308341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Docker pull</a:t>
            </a:r>
          </a:p>
        </p:txBody>
      </p:sp>
      <p:sp>
        <p:nvSpPr>
          <p:cNvPr id="20" name="Google Shape;1327;p46">
            <a:extLst>
              <a:ext uri="{FF2B5EF4-FFF2-40B4-BE49-F238E27FC236}">
                <a16:creationId xmlns:a16="http://schemas.microsoft.com/office/drawing/2014/main" id="{290498D5-3F3F-DAA3-0AD3-03D1BA02D819}"/>
              </a:ext>
            </a:extLst>
          </p:cNvPr>
          <p:cNvSpPr/>
          <p:nvPr/>
        </p:nvSpPr>
        <p:spPr>
          <a:xfrm>
            <a:off x="909996" y="2107383"/>
            <a:ext cx="1028582" cy="308341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Docker build</a:t>
            </a:r>
          </a:p>
        </p:txBody>
      </p:sp>
      <p:sp>
        <p:nvSpPr>
          <p:cNvPr id="22" name="Google Shape;1327;p46">
            <a:extLst>
              <a:ext uri="{FF2B5EF4-FFF2-40B4-BE49-F238E27FC236}">
                <a16:creationId xmlns:a16="http://schemas.microsoft.com/office/drawing/2014/main" id="{7F5D84E7-3E93-9642-5403-2395FDB8632D}"/>
              </a:ext>
            </a:extLst>
          </p:cNvPr>
          <p:cNvSpPr/>
          <p:nvPr/>
        </p:nvSpPr>
        <p:spPr>
          <a:xfrm>
            <a:off x="909996" y="2498541"/>
            <a:ext cx="1028582" cy="308341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Docker </a:t>
            </a: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run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4" name="Immagine 33" descr="Immagine che contiene clipart, cartone animato, aqua, Elementi grafici&#10;&#10;Descrizione generata automaticamente">
            <a:extLst>
              <a:ext uri="{FF2B5EF4-FFF2-40B4-BE49-F238E27FC236}">
                <a16:creationId xmlns:a16="http://schemas.microsoft.com/office/drawing/2014/main" id="{B2EC5B00-2013-3E23-9916-67387CD6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14" y="849654"/>
            <a:ext cx="733722" cy="619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Google Shape;1331;p46">
            <a:extLst>
              <a:ext uri="{FF2B5EF4-FFF2-40B4-BE49-F238E27FC236}">
                <a16:creationId xmlns:a16="http://schemas.microsoft.com/office/drawing/2014/main" id="{847F874B-6E46-240D-3270-3167A166EEEA}"/>
              </a:ext>
            </a:extLst>
          </p:cNvPr>
          <p:cNvSpPr/>
          <p:nvPr/>
        </p:nvSpPr>
        <p:spPr>
          <a:xfrm>
            <a:off x="732498" y="1296702"/>
            <a:ext cx="827091" cy="329274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Client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8" name="Google Shape;1331;p46">
            <a:extLst>
              <a:ext uri="{FF2B5EF4-FFF2-40B4-BE49-F238E27FC236}">
                <a16:creationId xmlns:a16="http://schemas.microsoft.com/office/drawing/2014/main" id="{39559119-4D34-03D6-4D87-7224F6843E12}"/>
              </a:ext>
            </a:extLst>
          </p:cNvPr>
          <p:cNvSpPr/>
          <p:nvPr/>
        </p:nvSpPr>
        <p:spPr>
          <a:xfrm>
            <a:off x="2307747" y="1144919"/>
            <a:ext cx="1016684" cy="329274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Docker Host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1331;p46">
            <a:extLst>
              <a:ext uri="{FF2B5EF4-FFF2-40B4-BE49-F238E27FC236}">
                <a16:creationId xmlns:a16="http://schemas.microsoft.com/office/drawing/2014/main" id="{0B6BBC13-7F02-A560-0713-93E520E59BA9}"/>
              </a:ext>
            </a:extLst>
          </p:cNvPr>
          <p:cNvSpPr/>
          <p:nvPr/>
        </p:nvSpPr>
        <p:spPr>
          <a:xfrm>
            <a:off x="6473909" y="969492"/>
            <a:ext cx="827091" cy="329274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Registry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" name="Google Shape;1327;p46">
            <a:extLst>
              <a:ext uri="{FF2B5EF4-FFF2-40B4-BE49-F238E27FC236}">
                <a16:creationId xmlns:a16="http://schemas.microsoft.com/office/drawing/2014/main" id="{5AB31EEE-0223-6E92-7190-A154D77C9F9E}"/>
              </a:ext>
            </a:extLst>
          </p:cNvPr>
          <p:cNvSpPr/>
          <p:nvPr/>
        </p:nvSpPr>
        <p:spPr>
          <a:xfrm>
            <a:off x="2552641" y="1549101"/>
            <a:ext cx="3314083" cy="204069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Docker </a:t>
            </a: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daemon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" name="Immagine 1" descr="Immagine che contiene circuito&#10;&#10;Descrizione generata automaticamente">
            <a:extLst>
              <a:ext uri="{FF2B5EF4-FFF2-40B4-BE49-F238E27FC236}">
                <a16:creationId xmlns:a16="http://schemas.microsoft.com/office/drawing/2014/main" id="{EE7EB8E1-8E83-8CB2-EEE5-ACC18720F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040" y="1979513"/>
            <a:ext cx="2105283" cy="2097560"/>
          </a:xfrm>
          <a:prstGeom prst="roundRect">
            <a:avLst>
              <a:gd name="adj" fmla="val 81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Google Shape;1331;p46">
            <a:extLst>
              <a:ext uri="{FF2B5EF4-FFF2-40B4-BE49-F238E27FC236}">
                <a16:creationId xmlns:a16="http://schemas.microsoft.com/office/drawing/2014/main" id="{E7A1D151-F019-BC9E-6101-D325CCB13C7A}"/>
              </a:ext>
            </a:extLst>
          </p:cNvPr>
          <p:cNvSpPr/>
          <p:nvPr/>
        </p:nvSpPr>
        <p:spPr>
          <a:xfrm rot="1857110">
            <a:off x="3170712" y="3643739"/>
            <a:ext cx="641682" cy="230829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Cheese</a:t>
            </a:r>
            <a:r>
              <a:rPr lang="it-IT" sz="8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 Producer</a:t>
            </a:r>
            <a:endParaRPr sz="8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" name="Google Shape;1331;p46">
            <a:extLst>
              <a:ext uri="{FF2B5EF4-FFF2-40B4-BE49-F238E27FC236}">
                <a16:creationId xmlns:a16="http://schemas.microsoft.com/office/drawing/2014/main" id="{E5E62A34-6A2E-3416-3514-059FCB3527B9}"/>
              </a:ext>
            </a:extLst>
          </p:cNvPr>
          <p:cNvSpPr/>
          <p:nvPr/>
        </p:nvSpPr>
        <p:spPr>
          <a:xfrm rot="19607003">
            <a:off x="4585529" y="3671895"/>
            <a:ext cx="691128" cy="15381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Consumer</a:t>
            </a:r>
            <a:endParaRPr sz="8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" name="Google Shape;1331;p46">
            <a:extLst>
              <a:ext uri="{FF2B5EF4-FFF2-40B4-BE49-F238E27FC236}">
                <a16:creationId xmlns:a16="http://schemas.microsoft.com/office/drawing/2014/main" id="{1C3220AC-260E-85AE-ED1F-F182F6BFDBF1}"/>
              </a:ext>
            </a:extLst>
          </p:cNvPr>
          <p:cNvSpPr/>
          <p:nvPr/>
        </p:nvSpPr>
        <p:spPr>
          <a:xfrm rot="1857110">
            <a:off x="4596707" y="2258783"/>
            <a:ext cx="641682" cy="131002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Retailer</a:t>
            </a:r>
            <a:endParaRPr sz="8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" name="Google Shape;1331;p46">
            <a:extLst>
              <a:ext uri="{FF2B5EF4-FFF2-40B4-BE49-F238E27FC236}">
                <a16:creationId xmlns:a16="http://schemas.microsoft.com/office/drawing/2014/main" id="{15FD4475-39C4-4A57-22FD-728B16889592}"/>
              </a:ext>
            </a:extLst>
          </p:cNvPr>
          <p:cNvSpPr/>
          <p:nvPr/>
        </p:nvSpPr>
        <p:spPr>
          <a:xfrm rot="19607003">
            <a:off x="3154182" y="2208883"/>
            <a:ext cx="691128" cy="15381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Milk Hub</a:t>
            </a:r>
            <a:endParaRPr sz="8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" name="Google Shape;1327;p46">
            <a:extLst>
              <a:ext uri="{FF2B5EF4-FFF2-40B4-BE49-F238E27FC236}">
                <a16:creationId xmlns:a16="http://schemas.microsoft.com/office/drawing/2014/main" id="{7E377F2E-420C-22B0-CD39-731618F56865}"/>
              </a:ext>
            </a:extLst>
          </p:cNvPr>
          <p:cNvSpPr/>
          <p:nvPr/>
        </p:nvSpPr>
        <p:spPr>
          <a:xfrm>
            <a:off x="1097058" y="4387522"/>
            <a:ext cx="6455588" cy="597865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ff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init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ethereum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filiera-token 4 --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block-period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2 --blockchain-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connector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evmconnect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" --blockchain-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"remote-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rpc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" --chain-id 1337 --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contract-address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"0xb9A219631Aed55eBC3D998f17C3840B7eC39C0cc" --remote-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url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inherit"/>
                <a:hlinkClick r:id="rId5" tooltip="http://host.docker.internal:854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http://host.docker.internal:8545/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"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MilkHub_Org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MilkHub_Node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CheeseProducer_Org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CheeseProducer_Name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Retailer_Org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Retailer_Node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Consumer_Org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--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8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-name </a:t>
            </a:r>
            <a:r>
              <a:rPr lang="it-IT" sz="8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Consumer_Node</a:t>
            </a:r>
            <a:endParaRPr lang="it-IT" sz="600" b="1">
              <a:solidFill>
                <a:schemeClr val="bg1">
                  <a:lumMod val="10000"/>
                </a:schemeClr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1" name="Immagine 30" descr="Immagine che contiene Carattere, logo, Elementi grafici, simbolo&#10;&#10;Descrizione generata automaticamente">
            <a:extLst>
              <a:ext uri="{FF2B5EF4-FFF2-40B4-BE49-F238E27FC236}">
                <a16:creationId xmlns:a16="http://schemas.microsoft.com/office/drawing/2014/main" id="{8381238C-44BD-997A-8D96-7370A096B5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559" r="66031" b="25411"/>
          <a:stretch/>
        </p:blipFill>
        <p:spPr>
          <a:xfrm>
            <a:off x="394396" y="4213395"/>
            <a:ext cx="825177" cy="783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Immagine 35" descr="Immagine che contiene Carattere, Elementi grafici, diagramma, logo&#10;&#10;Descrizione generata automaticamente">
            <a:extLst>
              <a:ext uri="{FF2B5EF4-FFF2-40B4-BE49-F238E27FC236}">
                <a16:creationId xmlns:a16="http://schemas.microsoft.com/office/drawing/2014/main" id="{049D09E5-40E4-AB4C-390A-44C8323E1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34" t="23443" r="58720" b="29371"/>
          <a:stretch/>
        </p:blipFill>
        <p:spPr>
          <a:xfrm>
            <a:off x="7449818" y="4214906"/>
            <a:ext cx="751887" cy="785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magine 2" descr="Immagine che contiene Carattere, Elementi grafici, diagramma, logo&#10;&#10;Descrizione generata automaticamente">
            <a:extLst>
              <a:ext uri="{FF2B5EF4-FFF2-40B4-BE49-F238E27FC236}">
                <a16:creationId xmlns:a16="http://schemas.microsoft.com/office/drawing/2014/main" id="{B102A1EC-1413-B1FD-5347-E6B080FC0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34" t="23443" r="58720" b="29371"/>
          <a:stretch/>
        </p:blipFill>
        <p:spPr>
          <a:xfrm>
            <a:off x="6695093" y="1391095"/>
            <a:ext cx="589705" cy="638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magine 3" descr="Immagine che contiene Carattere, logo, Elementi grafici, simbolo&#10;&#10;Descrizione generata automaticamente">
            <a:extLst>
              <a:ext uri="{FF2B5EF4-FFF2-40B4-BE49-F238E27FC236}">
                <a16:creationId xmlns:a16="http://schemas.microsoft.com/office/drawing/2014/main" id="{723824EC-9C0F-A2CA-E6DE-21E434AAC6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559" r="66031" b="25411"/>
          <a:stretch/>
        </p:blipFill>
        <p:spPr>
          <a:xfrm>
            <a:off x="7374172" y="2246724"/>
            <a:ext cx="686164" cy="6526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275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02691F74-775E-55AF-FD41-E8A47ED8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56B20537-A81B-EFB2-3F23-5C33372FF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HYPERLEDGER FIREFLY</a:t>
            </a:r>
            <a:endParaRPr/>
          </a:p>
        </p:txBody>
      </p:sp>
      <p:pic>
        <p:nvPicPr>
          <p:cNvPr id="4" name="Immagine 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E93DCBF-34AD-42A5-A9B2-271DD6357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167"/>
          <a:stretch/>
        </p:blipFill>
        <p:spPr>
          <a:xfrm>
            <a:off x="5920741" y="189166"/>
            <a:ext cx="1012500" cy="8285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F49A1D0-0E19-D27B-4C11-42AE78B3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3" y="1273584"/>
            <a:ext cx="6389713" cy="37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A555-11F0-E7AE-CFE3-CA9E6917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HYPERLEDGER FIREFLY: API</a:t>
            </a:r>
          </a:p>
        </p:txBody>
      </p:sp>
      <p:pic>
        <p:nvPicPr>
          <p:cNvPr id="9" name="Immagine 8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CC78F429-B71D-785C-9192-1AF0E0C9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67" y="1158302"/>
            <a:ext cx="6681727" cy="3758471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FF859D9-2266-432E-782A-A8BF62A7C9E9}"/>
              </a:ext>
            </a:extLst>
          </p:cNvPr>
          <p:cNvSpPr/>
          <p:nvPr/>
        </p:nvSpPr>
        <p:spPr>
          <a:xfrm>
            <a:off x="1114267" y="1843790"/>
            <a:ext cx="2153589" cy="214859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47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A555-11F0-E7AE-CFE3-CA9E6917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HYPERLEDGER FIREFLY: API</a:t>
            </a:r>
          </a:p>
        </p:txBody>
      </p:sp>
      <p:pic>
        <p:nvPicPr>
          <p:cNvPr id="9" name="Immagine 8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CC78F429-B71D-785C-9192-1AF0E0C9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67" y="1158302"/>
            <a:ext cx="6681727" cy="3758471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FF859D9-2266-432E-782A-A8BF62A7C9E9}"/>
              </a:ext>
            </a:extLst>
          </p:cNvPr>
          <p:cNvSpPr/>
          <p:nvPr/>
        </p:nvSpPr>
        <p:spPr>
          <a:xfrm>
            <a:off x="1004342" y="3182910"/>
            <a:ext cx="2298492" cy="1793823"/>
          </a:xfrm>
          <a:prstGeom prst="roundRect">
            <a:avLst>
              <a:gd name="adj" fmla="val 636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49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A555-11F0-E7AE-CFE3-CA9E6917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HYPERLEDGER FIREFLY: API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D6DEE0-D6C8-EF7C-1588-991278504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83"/>
          <a:stretch/>
        </p:blipFill>
        <p:spPr>
          <a:xfrm>
            <a:off x="1075968" y="1079293"/>
            <a:ext cx="6434104" cy="248337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C25181F-6E98-E814-7EE9-5D34A96D3B6F}"/>
              </a:ext>
            </a:extLst>
          </p:cNvPr>
          <p:cNvSpPr/>
          <p:nvPr/>
        </p:nvSpPr>
        <p:spPr>
          <a:xfrm>
            <a:off x="2536031" y="1678781"/>
            <a:ext cx="333376" cy="16668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73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A555-11F0-E7AE-CFE3-CA9E6917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HYPERLEDGER FIREFLY: API</a:t>
            </a:r>
          </a:p>
        </p:txBody>
      </p:sp>
      <p:pic>
        <p:nvPicPr>
          <p:cNvPr id="6" name="Immagine 5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FDD3A481-CB57-5D10-C9D2-739462EED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16" y="1010896"/>
            <a:ext cx="6895476" cy="3878705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09DD289-1DCE-C890-59F5-F57C9B26A2FE}"/>
              </a:ext>
            </a:extLst>
          </p:cNvPr>
          <p:cNvSpPr/>
          <p:nvPr/>
        </p:nvSpPr>
        <p:spPr>
          <a:xfrm>
            <a:off x="1096974" y="1978583"/>
            <a:ext cx="1976009" cy="36987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53FA836-2FE6-4E85-D462-92015325056D}"/>
              </a:ext>
            </a:extLst>
          </p:cNvPr>
          <p:cNvSpPr/>
          <p:nvPr/>
        </p:nvSpPr>
        <p:spPr>
          <a:xfrm>
            <a:off x="924587" y="3321807"/>
            <a:ext cx="2188370" cy="1160252"/>
          </a:xfrm>
          <a:prstGeom prst="roundRect">
            <a:avLst>
              <a:gd name="adj" fmla="val 977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31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CF51B-842F-4681-1917-FDC7D25E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C719-1398-6218-5146-1D24B01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SWAGGER</a:t>
            </a:r>
          </a:p>
        </p:txBody>
      </p:sp>
      <p:pic>
        <p:nvPicPr>
          <p:cNvPr id="5" name="Immagine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C8F9A21-CF7A-B9EA-7D05-9CB9D14C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66" y="962804"/>
            <a:ext cx="7322421" cy="4118862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F6F3542-9A1B-1400-5E63-B2506BE6DF6B}"/>
              </a:ext>
            </a:extLst>
          </p:cNvPr>
          <p:cNvSpPr/>
          <p:nvPr/>
        </p:nvSpPr>
        <p:spPr>
          <a:xfrm>
            <a:off x="1843790" y="2333350"/>
            <a:ext cx="1968708" cy="2384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D46F866-34D9-0699-86C9-056ABE1F2757}"/>
              </a:ext>
            </a:extLst>
          </p:cNvPr>
          <p:cNvSpPr/>
          <p:nvPr/>
        </p:nvSpPr>
        <p:spPr>
          <a:xfrm>
            <a:off x="1843790" y="2783834"/>
            <a:ext cx="5151620" cy="2297831"/>
          </a:xfrm>
          <a:prstGeom prst="roundRect">
            <a:avLst>
              <a:gd name="adj" fmla="val 731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52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2"/>
          <p:cNvSpPr/>
          <p:nvPr/>
        </p:nvSpPr>
        <p:spPr>
          <a:xfrm>
            <a:off x="4633825" y="249240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711450" y="249240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32"/>
          <p:cNvSpPr/>
          <p:nvPr/>
        </p:nvSpPr>
        <p:spPr>
          <a:xfrm>
            <a:off x="4633825" y="359255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32"/>
          <p:cNvSpPr/>
          <p:nvPr/>
        </p:nvSpPr>
        <p:spPr>
          <a:xfrm>
            <a:off x="711450" y="359255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4633825" y="1392238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711450" y="1392238"/>
            <a:ext cx="821700" cy="8217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TABELLA DEI CONTENUTI</a:t>
            </a:r>
            <a:endParaRPr/>
          </a:p>
        </p:txBody>
      </p:sp>
      <p:sp>
        <p:nvSpPr>
          <p:cNvPr id="698" name="Google Shape;698;p32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699" name="Google Shape;699;p32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</a:t>
            </a:r>
            <a:endParaRPr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</a:t>
            </a:r>
            <a:endParaRPr/>
          </a:p>
        </p:txBody>
      </p:sp>
      <p:sp>
        <p:nvSpPr>
          <p:cNvPr id="704" name="Google Shape;704;p32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INTRODUZIONE</a:t>
            </a:r>
            <a:endParaRPr sz="1800"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8"/>
          </p:nvPr>
        </p:nvSpPr>
        <p:spPr>
          <a:xfrm>
            <a:off x="1677000" y="392829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SMART CONTRACTS</a:t>
            </a:r>
            <a:endParaRPr sz="180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9"/>
          </p:nvPr>
        </p:nvSpPr>
        <p:spPr>
          <a:xfrm>
            <a:off x="5599375" y="1579288"/>
            <a:ext cx="295682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SICUREZZA</a:t>
            </a:r>
            <a:endParaRPr sz="180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ARCHITETTURA</a:t>
            </a:r>
            <a:endParaRPr sz="1800"/>
          </a:p>
        </p:txBody>
      </p:sp>
      <p:sp>
        <p:nvSpPr>
          <p:cNvPr id="708" name="Google Shape;708;p32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CONCLUSIONI</a:t>
            </a:r>
            <a:endParaRPr sz="1800"/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15"/>
          </p:nvPr>
        </p:nvSpPr>
        <p:spPr>
          <a:xfrm>
            <a:off x="5599375" y="274636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FUNZIONALITA’ PRINCIPALI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21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CF51B-842F-4681-1917-FDC7D25E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C719-1398-6218-5146-1D24B01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SWAGGER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8F9A21-CF7A-B9EA-7D05-9CB9D14C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4466" y="962804"/>
            <a:ext cx="7322421" cy="411886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3D7470-9538-4DFF-8E22-1A84F0A90306}"/>
              </a:ext>
            </a:extLst>
          </p:cNvPr>
          <p:cNvSpPr/>
          <p:nvPr/>
        </p:nvSpPr>
        <p:spPr>
          <a:xfrm>
            <a:off x="1868774" y="1535504"/>
            <a:ext cx="4986728" cy="3607996"/>
          </a:xfrm>
          <a:prstGeom prst="roundRect">
            <a:avLst>
              <a:gd name="adj" fmla="val 295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3174A7-8A09-0A0F-13B9-93BFBFB28650}"/>
              </a:ext>
            </a:extLst>
          </p:cNvPr>
          <p:cNvSpPr/>
          <p:nvPr/>
        </p:nvSpPr>
        <p:spPr>
          <a:xfrm>
            <a:off x="1926236" y="3339502"/>
            <a:ext cx="4849318" cy="841194"/>
          </a:xfrm>
          <a:prstGeom prst="roundRect">
            <a:avLst>
              <a:gd name="adj" fmla="val 1607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411C3A-A13D-0FCB-3BC2-4B893B8DE04B}"/>
              </a:ext>
            </a:extLst>
          </p:cNvPr>
          <p:cNvSpPr/>
          <p:nvPr/>
        </p:nvSpPr>
        <p:spPr>
          <a:xfrm>
            <a:off x="2233533" y="1573967"/>
            <a:ext cx="300117" cy="89941"/>
          </a:xfrm>
          <a:prstGeom prst="roundRect">
            <a:avLst>
              <a:gd name="adj" fmla="val 1607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85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CF51B-842F-4681-1917-FDC7D25E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C719-1398-6218-5146-1D24B01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SWAGGER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8F9A21-CF7A-B9EA-7D05-9CB9D14C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4467" y="962804"/>
            <a:ext cx="7322419" cy="411886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885388-94D1-2B38-8881-F6C17DE8FF8C}"/>
              </a:ext>
            </a:extLst>
          </p:cNvPr>
          <p:cNvSpPr/>
          <p:nvPr/>
        </p:nvSpPr>
        <p:spPr>
          <a:xfrm>
            <a:off x="2252663" y="2297867"/>
            <a:ext cx="228599" cy="92908"/>
          </a:xfrm>
          <a:prstGeom prst="roundRect">
            <a:avLst>
              <a:gd name="adj" fmla="val 1607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4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232D24E2-0A49-74D9-5CE4-730A7221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C3D11E02-4A3A-AADF-7CAA-B4A9DD179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HYPERLEDGER BESU</a:t>
            </a:r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E0F3357-99B6-51B2-A558-2BD9509C8E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7741" y="43470"/>
            <a:ext cx="765859" cy="974255"/>
          </a:xfrm>
          <a:prstGeom prst="rect">
            <a:avLst/>
          </a:prstGeom>
        </p:spPr>
      </p:pic>
      <p:pic>
        <p:nvPicPr>
          <p:cNvPr id="3" name="Immagine 2" descr="Immagine che contiene triangolo, Elementi grafici, Policromia, linea&#10;&#10;Descrizione generata automaticamente">
            <a:extLst>
              <a:ext uri="{FF2B5EF4-FFF2-40B4-BE49-F238E27FC236}">
                <a16:creationId xmlns:a16="http://schemas.microsoft.com/office/drawing/2014/main" id="{6F71F5CA-F4EC-9A9E-47B1-8D5FA6B8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771" y="962563"/>
            <a:ext cx="180963" cy="301700"/>
          </a:xfrm>
          <a:prstGeom prst="rect">
            <a:avLst/>
          </a:prstGeom>
        </p:spPr>
      </p:pic>
      <p:sp>
        <p:nvSpPr>
          <p:cNvPr id="11" name="Google Shape;572;p30">
            <a:extLst>
              <a:ext uri="{FF2B5EF4-FFF2-40B4-BE49-F238E27FC236}">
                <a16:creationId xmlns:a16="http://schemas.microsoft.com/office/drawing/2014/main" id="{A7A394BA-8F97-B013-201B-31D8F73FAE26}"/>
              </a:ext>
            </a:extLst>
          </p:cNvPr>
          <p:cNvSpPr txBox="1">
            <a:spLocks/>
          </p:cNvSpPr>
          <p:nvPr/>
        </p:nvSpPr>
        <p:spPr>
          <a:xfrm>
            <a:off x="720000" y="929130"/>
            <a:ext cx="1641355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Client Ethereum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B5995A1-3260-F4AA-7D79-8ECF2A3A6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64" y="1781017"/>
            <a:ext cx="5482856" cy="11646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1B426E-B1A7-855D-235D-F30A93DA2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64" y="3044758"/>
            <a:ext cx="5482800" cy="12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HYPERLEDGER BESU</a:t>
            </a:r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7741" y="43470"/>
            <a:ext cx="765859" cy="974255"/>
          </a:xfrm>
          <a:prstGeom prst="rect">
            <a:avLst/>
          </a:prstGeom>
        </p:spPr>
      </p:pic>
      <p:pic>
        <p:nvPicPr>
          <p:cNvPr id="3" name="Immagine 2" descr="Immagine che contiene triangolo, Elementi grafici, Policromia, linea&#10;&#10;Descrizione generata automaticamente">
            <a:extLst>
              <a:ext uri="{FF2B5EF4-FFF2-40B4-BE49-F238E27FC236}">
                <a16:creationId xmlns:a16="http://schemas.microsoft.com/office/drawing/2014/main" id="{8F379A94-70B9-AA35-0B4F-DEA501DC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771" y="962563"/>
            <a:ext cx="180963" cy="301700"/>
          </a:xfrm>
          <a:prstGeom prst="rect">
            <a:avLst/>
          </a:prstGeom>
        </p:spPr>
      </p:pic>
      <p:sp>
        <p:nvSpPr>
          <p:cNvPr id="11" name="Google Shape;572;p30">
            <a:extLst>
              <a:ext uri="{FF2B5EF4-FFF2-40B4-BE49-F238E27FC236}">
                <a16:creationId xmlns:a16="http://schemas.microsoft.com/office/drawing/2014/main" id="{DE1D0AE9-D8B6-2FBF-46B6-0CEB1E34389E}"/>
              </a:ext>
            </a:extLst>
          </p:cNvPr>
          <p:cNvSpPr txBox="1">
            <a:spLocks/>
          </p:cNvSpPr>
          <p:nvPr/>
        </p:nvSpPr>
        <p:spPr>
          <a:xfrm>
            <a:off x="720000" y="929130"/>
            <a:ext cx="1641355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Client Ethereum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8D16DB9-7F44-A2F6-0343-E84A86D8BF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763764" y="1781017"/>
            <a:ext cx="5482856" cy="11646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14ACB53-E33E-C69A-A9FA-7B77FBF8A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64" y="3044758"/>
            <a:ext cx="5482800" cy="12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HYPERLEDGER BESU: QBFT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1458" y="84883"/>
            <a:ext cx="765859" cy="974255"/>
          </a:xfrm>
          <a:prstGeom prst="rect">
            <a:avLst/>
          </a:prstGeom>
        </p:spPr>
      </p:pic>
      <p:pic>
        <p:nvPicPr>
          <p:cNvPr id="3" name="Immagine 2" descr="Immagine che contiene triangolo, Elementi grafici, Policromia, linea&#10;&#10;Descrizione generata automaticamente">
            <a:extLst>
              <a:ext uri="{FF2B5EF4-FFF2-40B4-BE49-F238E27FC236}">
                <a16:creationId xmlns:a16="http://schemas.microsoft.com/office/drawing/2014/main" id="{8F379A94-70B9-AA35-0B4F-DEA501DC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771" y="962563"/>
            <a:ext cx="180963" cy="301700"/>
          </a:xfrm>
          <a:prstGeom prst="rect">
            <a:avLst/>
          </a:prstGeom>
        </p:spPr>
      </p:pic>
      <p:sp>
        <p:nvSpPr>
          <p:cNvPr id="11" name="Google Shape;572;p30">
            <a:extLst>
              <a:ext uri="{FF2B5EF4-FFF2-40B4-BE49-F238E27FC236}">
                <a16:creationId xmlns:a16="http://schemas.microsoft.com/office/drawing/2014/main" id="{DE1D0AE9-D8B6-2FBF-46B6-0CEB1E34389E}"/>
              </a:ext>
            </a:extLst>
          </p:cNvPr>
          <p:cNvSpPr txBox="1">
            <a:spLocks/>
          </p:cNvSpPr>
          <p:nvPr/>
        </p:nvSpPr>
        <p:spPr>
          <a:xfrm>
            <a:off x="720000" y="929130"/>
            <a:ext cx="1641355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Client Ethereum</a:t>
            </a:r>
          </a:p>
        </p:txBody>
      </p:sp>
      <p:pic>
        <p:nvPicPr>
          <p:cNvPr id="2" name="Immagine 1" descr="Immagine che contiene Ingegneria elettronica, elettronica, Componente elettrico, circuito&#10;&#10;Descrizione generata automaticamente">
            <a:extLst>
              <a:ext uri="{FF2B5EF4-FFF2-40B4-BE49-F238E27FC236}">
                <a16:creationId xmlns:a16="http://schemas.microsoft.com/office/drawing/2014/main" id="{3FCF4835-17FC-CB00-6FF5-50619EF5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59" y="1873525"/>
            <a:ext cx="2489752" cy="24731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FEDF89-C3E6-D1EC-264B-4E324E9E2DCB}"/>
              </a:ext>
            </a:extLst>
          </p:cNvPr>
          <p:cNvSpPr txBox="1"/>
          <p:nvPr/>
        </p:nvSpPr>
        <p:spPr>
          <a:xfrm>
            <a:off x="3543697" y="1451847"/>
            <a:ext cx="4938945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QBFT </a:t>
            </a:r>
            <a:r>
              <a:rPr lang="it-IT">
                <a:latin typeface="Alexandria ExtraBold"/>
              </a:rPr>
              <a:t>sta per </a:t>
            </a:r>
            <a:r>
              <a:rPr lang="it-IT" b="1" err="1">
                <a:latin typeface="Alexandria ExtraBold"/>
              </a:rPr>
              <a:t>Qorum</a:t>
            </a:r>
            <a:r>
              <a:rPr lang="it-IT" b="1">
                <a:latin typeface="Alexandria ExtraBold"/>
              </a:rPr>
              <a:t> </a:t>
            </a:r>
            <a:r>
              <a:rPr lang="it-IT" b="1" err="1">
                <a:latin typeface="Alexandria ExtraBold"/>
              </a:rPr>
              <a:t>Byzantine</a:t>
            </a:r>
            <a:r>
              <a:rPr lang="it-IT" b="1">
                <a:latin typeface="Alexandria ExtraBold"/>
              </a:rPr>
              <a:t> Fault </a:t>
            </a:r>
            <a:r>
              <a:rPr lang="it-IT" b="1" err="1">
                <a:latin typeface="Alexandria ExtraBold"/>
              </a:rPr>
              <a:t>Tolerance</a:t>
            </a:r>
            <a:endParaRPr lang="it-IT">
              <a:latin typeface="Alexandria ExtraBold"/>
            </a:endParaRPr>
          </a:p>
          <a:p>
            <a:pPr marL="285750" indent="-285750">
              <a:buFont typeface="Calibri"/>
              <a:buChar char="-"/>
            </a:pPr>
            <a:endParaRPr lang="it-IT" b="1">
              <a:latin typeface="Alexandria ExtraBold"/>
            </a:endParaRPr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Principali Caratteristiche : </a:t>
            </a:r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1.  Tolleranza ai guasti </a:t>
            </a:r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2.  Finalità Rapida </a:t>
            </a:r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3.  Equilibrio </a:t>
            </a:r>
            <a:r>
              <a:rPr lang="it-IT">
                <a:latin typeface="Alexandria ExtraBold"/>
              </a:rPr>
              <a:t>tra</a:t>
            </a:r>
            <a:r>
              <a:rPr lang="it-IT" b="1">
                <a:latin typeface="Alexandria ExtraBold"/>
              </a:rPr>
              <a:t> Velocità di Consenso e Sicurezza</a:t>
            </a:r>
            <a:r>
              <a:rPr lang="it-IT" b="1"/>
              <a:t> </a:t>
            </a:r>
          </a:p>
          <a:p>
            <a:pPr marL="285750" indent="-285750">
              <a:buFont typeface="Calibri"/>
              <a:buChar char="-"/>
            </a:pPr>
            <a:endParaRPr lang="it-IT" b="1"/>
          </a:p>
          <a:p>
            <a:endParaRPr lang="it-IT" b="1"/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Applicazioni : </a:t>
            </a:r>
            <a:endParaRPr lang="it-IT"/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1.  Eseguito all'interno delle Reti Private </a:t>
            </a:r>
            <a:endParaRPr lang="it-IT"/>
          </a:p>
          <a:p>
            <a:pPr marL="285750" indent="-285750">
              <a:buFont typeface="Calibri"/>
              <a:buChar char="-"/>
            </a:pPr>
            <a:r>
              <a:rPr lang="it-IT" b="1">
                <a:latin typeface="Alexandria ExtraBold"/>
              </a:rPr>
              <a:t>2.  Adatto per Applicazioni che richiedono Affidabilità e Velocità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12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739" y="179982"/>
            <a:ext cx="713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HYPERLEDGER BESU: QBFT</a:t>
            </a:r>
            <a:br>
              <a:rPr lang="fr"/>
            </a:br>
            <a:r>
              <a:rPr lang="fr"/>
              <a:t>Docker </a:t>
            </a:r>
            <a:r>
              <a:rPr lang="fr" err="1"/>
              <a:t>Build</a:t>
            </a:r>
            <a:r>
              <a:rPr lang="fr"/>
              <a:t>-up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1458" y="84883"/>
            <a:ext cx="765859" cy="974255"/>
          </a:xfrm>
          <a:prstGeom prst="rect">
            <a:avLst/>
          </a:prstGeom>
        </p:spPr>
      </p:pic>
      <p:sp>
        <p:nvSpPr>
          <p:cNvPr id="4" name="Google Shape;572;p30">
            <a:extLst>
              <a:ext uri="{FF2B5EF4-FFF2-40B4-BE49-F238E27FC236}">
                <a16:creationId xmlns:a16="http://schemas.microsoft.com/office/drawing/2014/main" id="{F177E406-C253-E7A0-A5DC-F7C02E5A6EE0}"/>
              </a:ext>
            </a:extLst>
          </p:cNvPr>
          <p:cNvSpPr txBox="1">
            <a:spLocks/>
          </p:cNvSpPr>
          <p:nvPr/>
        </p:nvSpPr>
        <p:spPr>
          <a:xfrm>
            <a:off x="777978" y="4532064"/>
            <a:ext cx="1053290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Config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 File</a:t>
            </a:r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7D75FAF-994B-C153-09C2-E8706C61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58" y="1360005"/>
            <a:ext cx="3338821" cy="3086100"/>
          </a:xfrm>
          <a:prstGeom prst="rect">
            <a:avLst/>
          </a:prstGeom>
        </p:spPr>
      </p:pic>
      <p:pic>
        <p:nvPicPr>
          <p:cNvPr id="7" name="Immagine 6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709A6DDB-ADFC-4CC1-14CF-B8227BC25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129" y="1360005"/>
            <a:ext cx="3134460" cy="3086100"/>
          </a:xfrm>
          <a:prstGeom prst="rect">
            <a:avLst/>
          </a:prstGeom>
        </p:spPr>
      </p:pic>
      <p:sp>
        <p:nvSpPr>
          <p:cNvPr id="9" name="Google Shape;572;p30">
            <a:extLst>
              <a:ext uri="{FF2B5EF4-FFF2-40B4-BE49-F238E27FC236}">
                <a16:creationId xmlns:a16="http://schemas.microsoft.com/office/drawing/2014/main" id="{8E4B6C3A-1E1A-125F-65A4-7EF8AC7FF31C}"/>
              </a:ext>
            </a:extLst>
          </p:cNvPr>
          <p:cNvSpPr txBox="1">
            <a:spLocks/>
          </p:cNvSpPr>
          <p:nvPr/>
        </p:nvSpPr>
        <p:spPr>
          <a:xfrm>
            <a:off x="4712217" y="4498934"/>
            <a:ext cx="2121746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Docker 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Config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 File</a:t>
            </a:r>
          </a:p>
        </p:txBody>
      </p:sp>
    </p:spTree>
    <p:extLst>
      <p:ext uri="{BB962C8B-B14F-4D97-AF65-F5344CB8AC3E}">
        <p14:creationId xmlns:p14="http://schemas.microsoft.com/office/powerpoint/2010/main" val="273161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739" y="179982"/>
            <a:ext cx="713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HYPERLEDGER BESU: QBFT</a:t>
            </a:r>
            <a:br>
              <a:rPr lang="fr"/>
            </a:br>
            <a:r>
              <a:rPr lang="fr"/>
              <a:t>Boot-Node URL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7610" y="93166"/>
            <a:ext cx="765859" cy="974255"/>
          </a:xfrm>
          <a:prstGeom prst="rect">
            <a:avLst/>
          </a:prstGeom>
        </p:spPr>
      </p:pic>
      <p:sp>
        <p:nvSpPr>
          <p:cNvPr id="9" name="Google Shape;572;p30">
            <a:extLst>
              <a:ext uri="{FF2B5EF4-FFF2-40B4-BE49-F238E27FC236}">
                <a16:creationId xmlns:a16="http://schemas.microsoft.com/office/drawing/2014/main" id="{8E4B6C3A-1E1A-125F-65A4-7EF8AC7FF31C}"/>
              </a:ext>
            </a:extLst>
          </p:cNvPr>
          <p:cNvSpPr txBox="1">
            <a:spLocks/>
          </p:cNvSpPr>
          <p:nvPr/>
        </p:nvSpPr>
        <p:spPr>
          <a:xfrm>
            <a:off x="4455457" y="1219021"/>
            <a:ext cx="4217245" cy="74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Recuperiamo l'URL dell' 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enode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.</a:t>
            </a:r>
          </a:p>
          <a:p>
            <a:pPr marL="285750" indent="-285750">
              <a:buChar char="•"/>
            </a:pPr>
            <a:endParaRPr lang="it-IT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har char="•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Lo settiamo come variabile di 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environment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 all'interno degl'altri nodi che partecipano al meccanismo di consenso 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endParaRPr lang="it-IT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har char="•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Avviamo il container di 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Besu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 per sincronizzare i VALIDATORI e cominciare a creare i blocchi all'interno della nostra rete 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endParaRPr lang="it-IT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har char="•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Validatori disponibili tramite (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Header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 - Smart 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Contract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 )</a:t>
            </a:r>
          </a:p>
        </p:txBody>
      </p:sp>
      <p:pic>
        <p:nvPicPr>
          <p:cNvPr id="3" name="Immagine 2" descr="Immagine che contiene testo, schermata, schermo&#10;&#10;Descrizione generata automaticamente">
            <a:extLst>
              <a:ext uri="{FF2B5EF4-FFF2-40B4-BE49-F238E27FC236}">
                <a16:creationId xmlns:a16="http://schemas.microsoft.com/office/drawing/2014/main" id="{1A399814-5BC9-B8FF-20D2-442C74DF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2" y="1219643"/>
            <a:ext cx="3871498" cy="30861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941D166-7E0A-C238-3693-A7CBD297E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2" y="4390125"/>
            <a:ext cx="8116956" cy="7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739" y="179982"/>
            <a:ext cx="713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HYPERLEDGER BESU: QBFT</a:t>
            </a:r>
            <a:br>
              <a:rPr lang="fr"/>
            </a:br>
            <a:r>
              <a:rPr lang="fr"/>
              <a:t>Setting-up 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762" y="51753"/>
            <a:ext cx="765859" cy="974255"/>
          </a:xfrm>
          <a:prstGeom prst="rect">
            <a:avLst/>
          </a:prstGeom>
        </p:spPr>
      </p:pic>
      <p:sp>
        <p:nvSpPr>
          <p:cNvPr id="9" name="Google Shape;572;p30">
            <a:extLst>
              <a:ext uri="{FF2B5EF4-FFF2-40B4-BE49-F238E27FC236}">
                <a16:creationId xmlns:a16="http://schemas.microsoft.com/office/drawing/2014/main" id="{8E4B6C3A-1E1A-125F-65A4-7EF8AC7FF31C}"/>
              </a:ext>
            </a:extLst>
          </p:cNvPr>
          <p:cNvSpPr txBox="1">
            <a:spLocks/>
          </p:cNvSpPr>
          <p:nvPr/>
        </p:nvSpPr>
        <p:spPr>
          <a:xfrm>
            <a:off x="3958500" y="1285282"/>
            <a:ext cx="5186307" cy="3084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alibri"/>
              <a:buChar char="-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Esponiamo le varie porte sul nostro sistema locale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endParaRPr lang="it-IT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Font typeface="Calibri"/>
              <a:buChar char="-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Porta : 8545 all' 8548 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Protocollo UDP porta : 30303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Protocollo TCP porta: 30303</a:t>
            </a:r>
            <a:br>
              <a:rPr lang="it-IT"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Protocollo P2P porta : 30303</a:t>
            </a:r>
            <a:endParaRPr lang="it-IT"/>
          </a:p>
          <a:p>
            <a:pPr marL="285750" indent="-285750">
              <a:buFont typeface="Calibri"/>
              <a:buChar char="-"/>
            </a:pPr>
            <a:endParaRPr lang="it-IT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Font typeface="Calibri"/>
              <a:buChar char="-"/>
            </a:pP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In questo caso specifico, per far comunicare i container tra di loro, creiamo una bridge network e 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assegnamo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 ad ogni nodo </a:t>
            </a:r>
            <a:r>
              <a:rPr lang="it-IT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un'indirizzo</a:t>
            </a: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 IP :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br>
              <a:rPr lang="it-IT"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BOOTNODE : 172.4.0.111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NODE 1 : 172.4.0.201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NODE 2 : 172.4.0.202</a:t>
            </a:r>
            <a:b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- NODE 3 : 172.4.0.203</a:t>
            </a:r>
          </a:p>
          <a:p>
            <a:pPr marL="285750" indent="-285750">
              <a:buFont typeface="Calibri"/>
              <a:buChar char="-"/>
            </a:pPr>
            <a:endParaRPr lang="it-IT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</p:txBody>
      </p:sp>
      <p:pic>
        <p:nvPicPr>
          <p:cNvPr id="2" name="Immagine 1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8842B959-C6A8-4487-3291-46ACED03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92" y="1202635"/>
            <a:ext cx="3303611" cy="3533360"/>
          </a:xfrm>
          <a:prstGeom prst="rect">
            <a:avLst/>
          </a:prstGeom>
        </p:spPr>
      </p:pic>
      <p:pic>
        <p:nvPicPr>
          <p:cNvPr id="4" name="Immagine 3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F315780F-0D59-78EB-D2F7-375C8409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343" y="3637929"/>
            <a:ext cx="1892577" cy="9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00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739" y="179982"/>
            <a:ext cx="713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HYPERLEDGER BESU e </a:t>
            </a:r>
            <a:r>
              <a:rPr lang="fr" err="1"/>
              <a:t>FireFly</a:t>
            </a:r>
            <a:br>
              <a:rPr lang="fr"/>
            </a:br>
            <a:r>
              <a:rPr lang="fr"/>
              <a:t>Smart </a:t>
            </a:r>
            <a:r>
              <a:rPr lang="fr" err="1"/>
              <a:t>Contract</a:t>
            </a:r>
            <a:r>
              <a:rPr lang="fr"/>
              <a:t> Batch Pin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698" y="258817"/>
            <a:ext cx="765859" cy="9742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6946A7-3704-D377-929C-682408F5C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065" y="1158426"/>
            <a:ext cx="1192559" cy="621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magine 5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851A38A8-76C3-5E74-9B3C-8E99FB10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28" y="1219200"/>
            <a:ext cx="4000413" cy="37072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1BA153-E0D5-D817-4DEB-10F5DB9AB963}"/>
              </a:ext>
            </a:extLst>
          </p:cNvPr>
          <p:cNvSpPr txBox="1"/>
          <p:nvPr/>
        </p:nvSpPr>
        <p:spPr>
          <a:xfrm>
            <a:off x="4732682" y="1879324"/>
            <a:ext cx="453224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200" err="1">
                <a:solidFill>
                  <a:srgbClr val="333956"/>
                </a:solidFill>
                <a:latin typeface="Urbanist"/>
              </a:rPr>
              <a:t>Compilazione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dello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Smart contract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rgbClr val="333956"/>
                </a:solidFill>
                <a:latin typeface="Urbanist"/>
              </a:rPr>
              <a:t>Deploy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sulla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rete di Besu con Truffle o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HardHat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err="1">
                <a:solidFill>
                  <a:srgbClr val="333956"/>
                </a:solidFill>
                <a:latin typeface="Urbanist"/>
              </a:rPr>
              <a:t>Salvataggio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dell'Address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dello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Smart Contract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deployato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err="1">
                <a:solidFill>
                  <a:srgbClr val="333956"/>
                </a:solidFill>
                <a:latin typeface="Urbanist"/>
              </a:rPr>
              <a:t>Inizializzazione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degli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Stack di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FireFly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 </a:t>
            </a:r>
            <a:br>
              <a:rPr lang="en-US" sz="1200">
                <a:latin typeface="Urbanist"/>
              </a:rPr>
            </a:br>
            <a:br>
              <a:rPr lang="en-US" sz="1200">
                <a:latin typeface="Urbanist"/>
              </a:rPr>
            </a:br>
            <a:r>
              <a:rPr lang="en-US" sz="1200" err="1">
                <a:solidFill>
                  <a:srgbClr val="333956"/>
                </a:solidFill>
                <a:latin typeface="Urbanist"/>
              </a:rPr>
              <a:t>Parametri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da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tenere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in 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considerazione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: </a:t>
            </a:r>
            <a:br>
              <a:rPr lang="en-US" sz="1200">
                <a:latin typeface="Urbanist"/>
              </a:rPr>
            </a:br>
            <a:r>
              <a:rPr lang="en-US" sz="1200">
                <a:solidFill>
                  <a:srgbClr val="333956"/>
                </a:solidFill>
                <a:latin typeface="Urbanist"/>
              </a:rPr>
              <a:t>- </a:t>
            </a:r>
            <a:r>
              <a:rPr lang="en-US" sz="1200" b="1">
                <a:solidFill>
                  <a:srgbClr val="333956"/>
                </a:solidFill>
                <a:latin typeface="Urbanist"/>
              </a:rPr>
              <a:t>Blockchain-node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 "remote-</a:t>
            </a:r>
            <a:r>
              <a:rPr lang="en-US" sz="1200" err="1">
                <a:solidFill>
                  <a:srgbClr val="333956"/>
                </a:solidFill>
                <a:latin typeface="Urbanist"/>
              </a:rPr>
              <a:t>rpc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" </a:t>
            </a:r>
            <a:br>
              <a:rPr lang="en-US" sz="1200">
                <a:latin typeface="Urbanist"/>
              </a:rPr>
            </a:br>
            <a:r>
              <a:rPr lang="en-US" sz="1200">
                <a:solidFill>
                  <a:srgbClr val="333956"/>
                </a:solidFill>
                <a:latin typeface="Urbanist"/>
              </a:rPr>
              <a:t>- </a:t>
            </a:r>
            <a:r>
              <a:rPr lang="en-US" sz="1200" b="1">
                <a:solidFill>
                  <a:srgbClr val="333956"/>
                </a:solidFill>
                <a:latin typeface="Urbanist"/>
              </a:rPr>
              <a:t>Chain-id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, </a:t>
            </a:r>
            <a:r>
              <a:rPr lang="en-US" sz="1200" b="1">
                <a:solidFill>
                  <a:srgbClr val="333956"/>
                </a:solidFill>
                <a:latin typeface="Urbanist"/>
              </a:rPr>
              <a:t>Contract-Address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 </a:t>
            </a:r>
            <a:br>
              <a:rPr lang="en-US" sz="1200">
                <a:latin typeface="Urbanist"/>
              </a:rPr>
            </a:br>
            <a:r>
              <a:rPr lang="en-US" sz="1200">
                <a:solidFill>
                  <a:srgbClr val="333956"/>
                </a:solidFill>
                <a:latin typeface="Urbanist"/>
              </a:rPr>
              <a:t>- </a:t>
            </a:r>
            <a:r>
              <a:rPr lang="en-US" sz="1200" b="1">
                <a:solidFill>
                  <a:srgbClr val="333956"/>
                </a:solidFill>
                <a:latin typeface="Urbanist"/>
              </a:rPr>
              <a:t>Remote-node-</a:t>
            </a:r>
            <a:r>
              <a:rPr lang="en-US" sz="1200" b="1" err="1">
                <a:solidFill>
                  <a:srgbClr val="333956"/>
                </a:solidFill>
                <a:latin typeface="Urbanist"/>
              </a:rPr>
              <a:t>Url</a:t>
            </a:r>
            <a:r>
              <a:rPr lang="en-US" sz="1200">
                <a:solidFill>
                  <a:srgbClr val="333956"/>
                </a:solidFill>
                <a:latin typeface="Urbanist"/>
              </a:rPr>
              <a:t>  </a:t>
            </a:r>
          </a:p>
        </p:txBody>
      </p:sp>
      <p:sp>
        <p:nvSpPr>
          <p:cNvPr id="12" name="Google Shape;1327;p46">
            <a:extLst>
              <a:ext uri="{FF2B5EF4-FFF2-40B4-BE49-F238E27FC236}">
                <a16:creationId xmlns:a16="http://schemas.microsoft.com/office/drawing/2014/main" id="{70210123-724C-DEFB-9429-DCAA4F1288DF}"/>
              </a:ext>
            </a:extLst>
          </p:cNvPr>
          <p:cNvSpPr/>
          <p:nvPr/>
        </p:nvSpPr>
        <p:spPr>
          <a:xfrm>
            <a:off x="4269298" y="3816023"/>
            <a:ext cx="4898457" cy="1111386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ff 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init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ethereum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filiera-token 4 --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block-period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2 --blockchain-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connector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evmconnect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" --blockchain-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"remote-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rpc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" --chain-id 1337 --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contract-address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"0xb9A219631Aed55eBC3D998f17C3840B7eC39C0cc" --remote-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node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-</a:t>
            </a:r>
            <a:r>
              <a:rPr lang="it-IT" sz="1100" b="1" i="0" err="1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url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 "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inherit"/>
                <a:hlinkClick r:id="rId6" tooltip="http://host.docker.internal:854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http://host.docker.internal:8545/</a:t>
            </a:r>
            <a:r>
              <a:rPr lang="it-IT" sz="1100" b="1" i="0">
                <a:solidFill>
                  <a:schemeClr val="bg1">
                    <a:lumMod val="10000"/>
                  </a:schemeClr>
                </a:solidFill>
                <a:effectLst/>
                <a:latin typeface="gg sans"/>
              </a:rPr>
              <a:t>"</a:t>
            </a:r>
            <a:r>
              <a:rPr lang="it-IT" sz="1100" b="1">
                <a:solidFill>
                  <a:schemeClr val="bg1">
                    <a:lumMod val="10000"/>
                  </a:schemeClr>
                </a:solidFill>
                <a:latin typeface="gg sans"/>
              </a:rPr>
              <a:t> </a:t>
            </a:r>
            <a:endParaRPr lang="it-IT" sz="1100" b="1">
              <a:solidFill>
                <a:schemeClr val="bg1">
                  <a:lumMod val="10000"/>
                </a:schemeClr>
              </a:solidFill>
              <a:latin typeface="gg sans"/>
              <a:ea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50584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8069B5-C69B-F96C-E4B8-2A5DE86C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 NOSTRA RETE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C54E65-F56B-450E-F4C2-8BCBCB75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97207"/>
            <a:ext cx="3025402" cy="2834886"/>
          </a:xfrm>
          <a:prstGeom prst="rect">
            <a:avLst/>
          </a:prstGeom>
        </p:spPr>
      </p:pic>
      <p:sp>
        <p:nvSpPr>
          <p:cNvPr id="5" name="Google Shape;572;p30">
            <a:extLst>
              <a:ext uri="{FF2B5EF4-FFF2-40B4-BE49-F238E27FC236}">
                <a16:creationId xmlns:a16="http://schemas.microsoft.com/office/drawing/2014/main" id="{CA4104B9-7969-D25B-7A7D-CCE41E261E4B}"/>
              </a:ext>
            </a:extLst>
          </p:cNvPr>
          <p:cNvSpPr txBox="1">
            <a:spLocks/>
          </p:cNvSpPr>
          <p:nvPr/>
        </p:nvSpPr>
        <p:spPr>
          <a:xfrm>
            <a:off x="2148881" y="4386035"/>
            <a:ext cx="1219159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Stack Firefly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B20DCB2-7CB0-E5C2-35F9-870BBB9A6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4"/>
          <a:stretch/>
        </p:blipFill>
        <p:spPr>
          <a:xfrm>
            <a:off x="5196578" y="1647263"/>
            <a:ext cx="2421295" cy="26848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36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INTRODUZIONE</a:t>
            </a:r>
            <a:endParaRPr/>
          </a:p>
        </p:txBody>
      </p:sp>
      <p:sp>
        <p:nvSpPr>
          <p:cNvPr id="736" name="Google Shape;736;p34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pic>
        <p:nvPicPr>
          <p:cNvPr id="2" name="Immagine 1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23CFF215-64A5-B539-9AE5-2372EFA8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91696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FB593DDD-A523-F1B2-EBA2-DEBEF06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37F708A0-BCED-1650-8FFB-5C0AD1EEC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SMART CONTRACTS</a:t>
            </a:r>
            <a:endParaRPr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1A6E33FD-CAEE-DAAF-501B-7EA4C373C0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pic>
        <p:nvPicPr>
          <p:cNvPr id="2" name="Immagine 1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B681E0A6-387C-B564-A567-1F75BEC3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232723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MICROSERVIZI: MILKHUB</a:t>
            </a:r>
            <a:endParaRPr/>
          </a:p>
        </p:txBody>
      </p:sp>
      <p:sp>
        <p:nvSpPr>
          <p:cNvPr id="2" name="Google Shape;1326;p46">
            <a:extLst>
              <a:ext uri="{FF2B5EF4-FFF2-40B4-BE49-F238E27FC236}">
                <a16:creationId xmlns:a16="http://schemas.microsoft.com/office/drawing/2014/main" id="{891BF78F-43A9-E367-FED6-60472AEB2946}"/>
              </a:ext>
            </a:extLst>
          </p:cNvPr>
          <p:cNvSpPr/>
          <p:nvPr/>
        </p:nvSpPr>
        <p:spPr>
          <a:xfrm>
            <a:off x="3357724" y="137882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MilkHub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" name="Google Shape;1340;p46">
            <a:extLst>
              <a:ext uri="{FF2B5EF4-FFF2-40B4-BE49-F238E27FC236}">
                <a16:creationId xmlns:a16="http://schemas.microsoft.com/office/drawing/2014/main" id="{A61768D6-A081-8836-990F-1868F2C27B9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03224" y="1623620"/>
            <a:ext cx="1470225" cy="63979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" name="Google Shape;1341;p46">
            <a:extLst>
              <a:ext uri="{FF2B5EF4-FFF2-40B4-BE49-F238E27FC236}">
                <a16:creationId xmlns:a16="http://schemas.microsoft.com/office/drawing/2014/main" id="{4DAF672C-DB88-2AAE-192E-29C80B147A19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2471987" y="1377674"/>
            <a:ext cx="639788" cy="113168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Google Shape;1327;p46">
            <a:extLst>
              <a:ext uri="{FF2B5EF4-FFF2-40B4-BE49-F238E27FC236}">
                <a16:creationId xmlns:a16="http://schemas.microsoft.com/office/drawing/2014/main" id="{A1560D32-1924-7B28-722E-82A32EF40F22}"/>
              </a:ext>
            </a:extLst>
          </p:cNvPr>
          <p:cNvSpPr/>
          <p:nvPr/>
        </p:nvSpPr>
        <p:spPr>
          <a:xfrm>
            <a:off x="1553289" y="2263410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</a:p>
        </p:txBody>
      </p:sp>
      <p:sp>
        <p:nvSpPr>
          <p:cNvPr id="28" name="Google Shape;1328;p46">
            <a:extLst>
              <a:ext uri="{FF2B5EF4-FFF2-40B4-BE49-F238E27FC236}">
                <a16:creationId xmlns:a16="http://schemas.microsoft.com/office/drawing/2014/main" id="{BD313EBC-7863-E562-9BD3-6408955D90F1}"/>
              </a:ext>
            </a:extLst>
          </p:cNvPr>
          <p:cNvSpPr/>
          <p:nvPr/>
        </p:nvSpPr>
        <p:spPr>
          <a:xfrm>
            <a:off x="5296524" y="2263410"/>
            <a:ext cx="1753849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InventoryService</a:t>
            </a:r>
            <a:endParaRPr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" name="Google Shape;1331;p46">
            <a:extLst>
              <a:ext uri="{FF2B5EF4-FFF2-40B4-BE49-F238E27FC236}">
                <a16:creationId xmlns:a16="http://schemas.microsoft.com/office/drawing/2014/main" id="{E3DF8689-FF90-2700-2B1A-06718F83FD05}"/>
              </a:ext>
            </a:extLst>
          </p:cNvPr>
          <p:cNvSpPr/>
          <p:nvPr/>
        </p:nvSpPr>
        <p:spPr>
          <a:xfrm>
            <a:off x="1637739" y="3201141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3" name="Google Shape;1358;p46">
            <a:extLst>
              <a:ext uri="{FF2B5EF4-FFF2-40B4-BE49-F238E27FC236}">
                <a16:creationId xmlns:a16="http://schemas.microsoft.com/office/drawing/2014/main" id="{F6FE33EC-43BC-D712-C53B-21F2C6BA49F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2603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331;p46">
            <a:extLst>
              <a:ext uri="{FF2B5EF4-FFF2-40B4-BE49-F238E27FC236}">
                <a16:creationId xmlns:a16="http://schemas.microsoft.com/office/drawing/2014/main" id="{2BC439F2-FE1C-DED6-4858-B1F76153B0FC}"/>
              </a:ext>
            </a:extLst>
          </p:cNvPr>
          <p:cNvSpPr/>
          <p:nvPr/>
        </p:nvSpPr>
        <p:spPr>
          <a:xfrm>
            <a:off x="5296524" y="3201141"/>
            <a:ext cx="1753849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InventoryStorage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" name="Google Shape;1358;p46">
            <a:extLst>
              <a:ext uri="{FF2B5EF4-FFF2-40B4-BE49-F238E27FC236}">
                <a16:creationId xmlns:a16="http://schemas.microsoft.com/office/drawing/2014/main" id="{E3D7F027-7B3C-49F6-3B4D-9CB1F9A6CEEF}"/>
              </a:ext>
            </a:extLst>
          </p:cNvPr>
          <p:cNvCxnSpPr>
            <a:cxnSpLocks/>
            <a:stCxn id="28" idx="2"/>
            <a:endCxn id="9" idx="0"/>
          </p:cNvCxnSpPr>
          <p:nvPr/>
        </p:nvCxnSpPr>
        <p:spPr>
          <a:xfrm>
            <a:off x="617344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magine 17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A6D58DBA-B341-B65F-64F6-8A2FCAF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90" y="3896897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7BD8AE6-BD0D-59F0-38AD-FFBB5B7B85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593" y="3841790"/>
            <a:ext cx="347710" cy="5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15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MICROSERVIZI: CHEESEPRODUCER</a:t>
            </a:r>
            <a:endParaRPr/>
          </a:p>
        </p:txBody>
      </p:sp>
      <p:sp>
        <p:nvSpPr>
          <p:cNvPr id="2" name="Google Shape;1326;p46">
            <a:extLst>
              <a:ext uri="{FF2B5EF4-FFF2-40B4-BE49-F238E27FC236}">
                <a16:creationId xmlns:a16="http://schemas.microsoft.com/office/drawing/2014/main" id="{891BF78F-43A9-E367-FED6-60472AEB2946}"/>
              </a:ext>
            </a:extLst>
          </p:cNvPr>
          <p:cNvSpPr/>
          <p:nvPr/>
        </p:nvSpPr>
        <p:spPr>
          <a:xfrm>
            <a:off x="3357724" y="137882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CheeseProducer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" name="Google Shape;1340;p46">
            <a:extLst>
              <a:ext uri="{FF2B5EF4-FFF2-40B4-BE49-F238E27FC236}">
                <a16:creationId xmlns:a16="http://schemas.microsoft.com/office/drawing/2014/main" id="{A61768D6-A081-8836-990F-1868F2C27B9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03224" y="1623620"/>
            <a:ext cx="1470225" cy="63979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" name="Google Shape;1341;p46">
            <a:extLst>
              <a:ext uri="{FF2B5EF4-FFF2-40B4-BE49-F238E27FC236}">
                <a16:creationId xmlns:a16="http://schemas.microsoft.com/office/drawing/2014/main" id="{4DAF672C-DB88-2AAE-192E-29C80B147A19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2471987" y="1377674"/>
            <a:ext cx="639788" cy="113168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Google Shape;1327;p46">
            <a:extLst>
              <a:ext uri="{FF2B5EF4-FFF2-40B4-BE49-F238E27FC236}">
                <a16:creationId xmlns:a16="http://schemas.microsoft.com/office/drawing/2014/main" id="{A1560D32-1924-7B28-722E-82A32EF40F22}"/>
              </a:ext>
            </a:extLst>
          </p:cNvPr>
          <p:cNvSpPr/>
          <p:nvPr/>
        </p:nvSpPr>
        <p:spPr>
          <a:xfrm>
            <a:off x="1553289" y="2263410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</a:p>
        </p:txBody>
      </p:sp>
      <p:sp>
        <p:nvSpPr>
          <p:cNvPr id="28" name="Google Shape;1328;p46">
            <a:extLst>
              <a:ext uri="{FF2B5EF4-FFF2-40B4-BE49-F238E27FC236}">
                <a16:creationId xmlns:a16="http://schemas.microsoft.com/office/drawing/2014/main" id="{BD313EBC-7863-E562-9BD3-6408955D90F1}"/>
              </a:ext>
            </a:extLst>
          </p:cNvPr>
          <p:cNvSpPr/>
          <p:nvPr/>
        </p:nvSpPr>
        <p:spPr>
          <a:xfrm>
            <a:off x="5296524" y="2263410"/>
            <a:ext cx="1753849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InventoryService</a:t>
            </a:r>
            <a:endParaRPr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" name="Google Shape;1331;p46">
            <a:extLst>
              <a:ext uri="{FF2B5EF4-FFF2-40B4-BE49-F238E27FC236}">
                <a16:creationId xmlns:a16="http://schemas.microsoft.com/office/drawing/2014/main" id="{E3DF8689-FF90-2700-2B1A-06718F83FD05}"/>
              </a:ext>
            </a:extLst>
          </p:cNvPr>
          <p:cNvSpPr/>
          <p:nvPr/>
        </p:nvSpPr>
        <p:spPr>
          <a:xfrm>
            <a:off x="1637739" y="3201141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3" name="Google Shape;1358;p46">
            <a:extLst>
              <a:ext uri="{FF2B5EF4-FFF2-40B4-BE49-F238E27FC236}">
                <a16:creationId xmlns:a16="http://schemas.microsoft.com/office/drawing/2014/main" id="{F6FE33EC-43BC-D712-C53B-21F2C6BA49F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2603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331;p46">
            <a:extLst>
              <a:ext uri="{FF2B5EF4-FFF2-40B4-BE49-F238E27FC236}">
                <a16:creationId xmlns:a16="http://schemas.microsoft.com/office/drawing/2014/main" id="{2BC439F2-FE1C-DED6-4858-B1F76153B0FC}"/>
              </a:ext>
            </a:extLst>
          </p:cNvPr>
          <p:cNvSpPr/>
          <p:nvPr/>
        </p:nvSpPr>
        <p:spPr>
          <a:xfrm>
            <a:off x="5296524" y="3201141"/>
            <a:ext cx="1753849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InventoryStorage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" name="Google Shape;1358;p46">
            <a:extLst>
              <a:ext uri="{FF2B5EF4-FFF2-40B4-BE49-F238E27FC236}">
                <a16:creationId xmlns:a16="http://schemas.microsoft.com/office/drawing/2014/main" id="{E3D7F027-7B3C-49F6-3B4D-9CB1F9A6CEEF}"/>
              </a:ext>
            </a:extLst>
          </p:cNvPr>
          <p:cNvCxnSpPr>
            <a:cxnSpLocks/>
            <a:stCxn id="28" idx="2"/>
            <a:endCxn id="9" idx="0"/>
          </p:cNvCxnSpPr>
          <p:nvPr/>
        </p:nvCxnSpPr>
        <p:spPr>
          <a:xfrm>
            <a:off x="617344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27;p46">
            <a:extLst>
              <a:ext uri="{FF2B5EF4-FFF2-40B4-BE49-F238E27FC236}">
                <a16:creationId xmlns:a16="http://schemas.microsoft.com/office/drawing/2014/main" id="{660A0BA2-1CDE-F22C-9BAE-F185365F95CD}"/>
              </a:ext>
            </a:extLst>
          </p:cNvPr>
          <p:cNvSpPr/>
          <p:nvPr/>
        </p:nvSpPr>
        <p:spPr>
          <a:xfrm>
            <a:off x="3147934" y="2263410"/>
            <a:ext cx="1963637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BuyerService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" name="Google Shape;1331;p46">
            <a:extLst>
              <a:ext uri="{FF2B5EF4-FFF2-40B4-BE49-F238E27FC236}">
                <a16:creationId xmlns:a16="http://schemas.microsoft.com/office/drawing/2014/main" id="{63BE0801-A33B-77E7-F1F7-4556764F1163}"/>
              </a:ext>
            </a:extLst>
          </p:cNvPr>
          <p:cNvSpPr/>
          <p:nvPr/>
        </p:nvSpPr>
        <p:spPr>
          <a:xfrm>
            <a:off x="3089957" y="3201141"/>
            <a:ext cx="1963636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BuyerStorage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" name="Google Shape;1358;p46">
            <a:extLst>
              <a:ext uri="{FF2B5EF4-FFF2-40B4-BE49-F238E27FC236}">
                <a16:creationId xmlns:a16="http://schemas.microsoft.com/office/drawing/2014/main" id="{17A517DC-70D4-BEC3-B828-745FC534AF8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080057" y="2753010"/>
            <a:ext cx="1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358;p46">
            <a:extLst>
              <a:ext uri="{FF2B5EF4-FFF2-40B4-BE49-F238E27FC236}">
                <a16:creationId xmlns:a16="http://schemas.microsoft.com/office/drawing/2014/main" id="{09FFC453-7FC2-7F7C-6590-466C034CA042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4080170" y="1835289"/>
            <a:ext cx="8170" cy="4364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magine 19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27542FBD-DD4B-621A-D1C7-4ED3823D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90" y="3896897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92FC5F7-9F2F-1C20-496A-AFE048EF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897" y="3858863"/>
            <a:ext cx="347710" cy="59416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905C442-A41D-E53E-7BE0-939400A62FB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8205" y="3894367"/>
            <a:ext cx="490486" cy="4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5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MICROSERVIZI: RETAILER</a:t>
            </a:r>
            <a:endParaRPr/>
          </a:p>
        </p:txBody>
      </p:sp>
      <p:sp>
        <p:nvSpPr>
          <p:cNvPr id="2" name="Google Shape;1326;p46">
            <a:extLst>
              <a:ext uri="{FF2B5EF4-FFF2-40B4-BE49-F238E27FC236}">
                <a16:creationId xmlns:a16="http://schemas.microsoft.com/office/drawing/2014/main" id="{891BF78F-43A9-E367-FED6-60472AEB2946}"/>
              </a:ext>
            </a:extLst>
          </p:cNvPr>
          <p:cNvSpPr/>
          <p:nvPr/>
        </p:nvSpPr>
        <p:spPr>
          <a:xfrm>
            <a:off x="3357724" y="137882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Retailer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" name="Google Shape;1340;p46">
            <a:extLst>
              <a:ext uri="{FF2B5EF4-FFF2-40B4-BE49-F238E27FC236}">
                <a16:creationId xmlns:a16="http://schemas.microsoft.com/office/drawing/2014/main" id="{A61768D6-A081-8836-990F-1868F2C27B9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03224" y="1623620"/>
            <a:ext cx="1470225" cy="63979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" name="Google Shape;1341;p46">
            <a:extLst>
              <a:ext uri="{FF2B5EF4-FFF2-40B4-BE49-F238E27FC236}">
                <a16:creationId xmlns:a16="http://schemas.microsoft.com/office/drawing/2014/main" id="{4DAF672C-DB88-2AAE-192E-29C80B147A19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2471987" y="1377674"/>
            <a:ext cx="639788" cy="113168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Google Shape;1327;p46">
            <a:extLst>
              <a:ext uri="{FF2B5EF4-FFF2-40B4-BE49-F238E27FC236}">
                <a16:creationId xmlns:a16="http://schemas.microsoft.com/office/drawing/2014/main" id="{A1560D32-1924-7B28-722E-82A32EF40F22}"/>
              </a:ext>
            </a:extLst>
          </p:cNvPr>
          <p:cNvSpPr/>
          <p:nvPr/>
        </p:nvSpPr>
        <p:spPr>
          <a:xfrm>
            <a:off x="1553289" y="2263410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</a:p>
        </p:txBody>
      </p:sp>
      <p:sp>
        <p:nvSpPr>
          <p:cNvPr id="28" name="Google Shape;1328;p46">
            <a:extLst>
              <a:ext uri="{FF2B5EF4-FFF2-40B4-BE49-F238E27FC236}">
                <a16:creationId xmlns:a16="http://schemas.microsoft.com/office/drawing/2014/main" id="{BD313EBC-7863-E562-9BD3-6408955D90F1}"/>
              </a:ext>
            </a:extLst>
          </p:cNvPr>
          <p:cNvSpPr/>
          <p:nvPr/>
        </p:nvSpPr>
        <p:spPr>
          <a:xfrm>
            <a:off x="5296524" y="2263410"/>
            <a:ext cx="1753849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InventoryService</a:t>
            </a:r>
            <a:endParaRPr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" name="Google Shape;1331;p46">
            <a:extLst>
              <a:ext uri="{FF2B5EF4-FFF2-40B4-BE49-F238E27FC236}">
                <a16:creationId xmlns:a16="http://schemas.microsoft.com/office/drawing/2014/main" id="{E3DF8689-FF90-2700-2B1A-06718F83FD05}"/>
              </a:ext>
            </a:extLst>
          </p:cNvPr>
          <p:cNvSpPr/>
          <p:nvPr/>
        </p:nvSpPr>
        <p:spPr>
          <a:xfrm>
            <a:off x="1637739" y="3201141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3" name="Google Shape;1358;p46">
            <a:extLst>
              <a:ext uri="{FF2B5EF4-FFF2-40B4-BE49-F238E27FC236}">
                <a16:creationId xmlns:a16="http://schemas.microsoft.com/office/drawing/2014/main" id="{F6FE33EC-43BC-D712-C53B-21F2C6BA49F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2603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331;p46">
            <a:extLst>
              <a:ext uri="{FF2B5EF4-FFF2-40B4-BE49-F238E27FC236}">
                <a16:creationId xmlns:a16="http://schemas.microsoft.com/office/drawing/2014/main" id="{2BC439F2-FE1C-DED6-4858-B1F76153B0FC}"/>
              </a:ext>
            </a:extLst>
          </p:cNvPr>
          <p:cNvSpPr/>
          <p:nvPr/>
        </p:nvSpPr>
        <p:spPr>
          <a:xfrm>
            <a:off x="5296524" y="3201141"/>
            <a:ext cx="1753849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InventoryStorage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" name="Google Shape;1358;p46">
            <a:extLst>
              <a:ext uri="{FF2B5EF4-FFF2-40B4-BE49-F238E27FC236}">
                <a16:creationId xmlns:a16="http://schemas.microsoft.com/office/drawing/2014/main" id="{E3D7F027-7B3C-49F6-3B4D-9CB1F9A6CEEF}"/>
              </a:ext>
            </a:extLst>
          </p:cNvPr>
          <p:cNvCxnSpPr>
            <a:cxnSpLocks/>
            <a:stCxn id="28" idx="2"/>
            <a:endCxn id="9" idx="0"/>
          </p:cNvCxnSpPr>
          <p:nvPr/>
        </p:nvCxnSpPr>
        <p:spPr>
          <a:xfrm>
            <a:off x="617344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27;p46">
            <a:extLst>
              <a:ext uri="{FF2B5EF4-FFF2-40B4-BE49-F238E27FC236}">
                <a16:creationId xmlns:a16="http://schemas.microsoft.com/office/drawing/2014/main" id="{660A0BA2-1CDE-F22C-9BAE-F185365F95CD}"/>
              </a:ext>
            </a:extLst>
          </p:cNvPr>
          <p:cNvSpPr/>
          <p:nvPr/>
        </p:nvSpPr>
        <p:spPr>
          <a:xfrm>
            <a:off x="3098239" y="2263410"/>
            <a:ext cx="1963637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BuyerService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" name="Google Shape;1331;p46">
            <a:extLst>
              <a:ext uri="{FF2B5EF4-FFF2-40B4-BE49-F238E27FC236}">
                <a16:creationId xmlns:a16="http://schemas.microsoft.com/office/drawing/2014/main" id="{63BE0801-A33B-77E7-F1F7-4556764F1163}"/>
              </a:ext>
            </a:extLst>
          </p:cNvPr>
          <p:cNvSpPr/>
          <p:nvPr/>
        </p:nvSpPr>
        <p:spPr>
          <a:xfrm>
            <a:off x="3098239" y="3201141"/>
            <a:ext cx="1963636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BuyerStorage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" name="Google Shape;1358;p46">
            <a:extLst>
              <a:ext uri="{FF2B5EF4-FFF2-40B4-BE49-F238E27FC236}">
                <a16:creationId xmlns:a16="http://schemas.microsoft.com/office/drawing/2014/main" id="{17A517DC-70D4-BEC3-B828-745FC534AF8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080057" y="2753010"/>
            <a:ext cx="1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358;p46">
            <a:extLst>
              <a:ext uri="{FF2B5EF4-FFF2-40B4-BE49-F238E27FC236}">
                <a16:creationId xmlns:a16="http://schemas.microsoft.com/office/drawing/2014/main" id="{09FFC453-7FC2-7F7C-6590-466C034CA042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4030474" y="1876702"/>
            <a:ext cx="8171" cy="3867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7F8084BC-B008-269F-C723-0B6DA1BF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4087" y="3926095"/>
            <a:ext cx="418722" cy="34704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FDF09E-4305-284C-E005-32EAC2EE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4870" y="3894367"/>
            <a:ext cx="490486" cy="423219"/>
          </a:xfrm>
          <a:prstGeom prst="rect">
            <a:avLst/>
          </a:prstGeom>
        </p:spPr>
      </p:pic>
      <p:pic>
        <p:nvPicPr>
          <p:cNvPr id="13" name="Immagine 12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7DD880B0-A776-5C36-EF43-9C4C4C6B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90" y="3896897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3755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MICROSERVIZI: CONSUMER</a:t>
            </a:r>
            <a:endParaRPr/>
          </a:p>
        </p:txBody>
      </p:sp>
      <p:sp>
        <p:nvSpPr>
          <p:cNvPr id="2" name="Google Shape;1326;p46">
            <a:extLst>
              <a:ext uri="{FF2B5EF4-FFF2-40B4-BE49-F238E27FC236}">
                <a16:creationId xmlns:a16="http://schemas.microsoft.com/office/drawing/2014/main" id="{891BF78F-43A9-E367-FED6-60472AEB2946}"/>
              </a:ext>
            </a:extLst>
          </p:cNvPr>
          <p:cNvSpPr/>
          <p:nvPr/>
        </p:nvSpPr>
        <p:spPr>
          <a:xfrm>
            <a:off x="3357724" y="137882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Consumer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" name="Google Shape;1340;p46">
            <a:extLst>
              <a:ext uri="{FF2B5EF4-FFF2-40B4-BE49-F238E27FC236}">
                <a16:creationId xmlns:a16="http://schemas.microsoft.com/office/drawing/2014/main" id="{A61768D6-A081-8836-990F-1868F2C27B99}"/>
              </a:ext>
            </a:extLst>
          </p:cNvPr>
          <p:cNvCxnSpPr>
            <a:cxnSpLocks/>
          </p:cNvCxnSpPr>
          <p:nvPr/>
        </p:nvCxnSpPr>
        <p:spPr>
          <a:xfrm>
            <a:off x="4703224" y="1623620"/>
            <a:ext cx="1470225" cy="63979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" name="Google Shape;1341;p46">
            <a:extLst>
              <a:ext uri="{FF2B5EF4-FFF2-40B4-BE49-F238E27FC236}">
                <a16:creationId xmlns:a16="http://schemas.microsoft.com/office/drawing/2014/main" id="{4DAF672C-DB88-2AAE-192E-29C80B147A19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2471987" y="1377674"/>
            <a:ext cx="639788" cy="113168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Google Shape;1327;p46">
            <a:extLst>
              <a:ext uri="{FF2B5EF4-FFF2-40B4-BE49-F238E27FC236}">
                <a16:creationId xmlns:a16="http://schemas.microsoft.com/office/drawing/2014/main" id="{A1560D32-1924-7B28-722E-82A32EF40F22}"/>
              </a:ext>
            </a:extLst>
          </p:cNvPr>
          <p:cNvSpPr/>
          <p:nvPr/>
        </p:nvSpPr>
        <p:spPr>
          <a:xfrm>
            <a:off x="1553289" y="2263410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</a:p>
        </p:txBody>
      </p:sp>
      <p:sp>
        <p:nvSpPr>
          <p:cNvPr id="30" name="Google Shape;1331;p46">
            <a:extLst>
              <a:ext uri="{FF2B5EF4-FFF2-40B4-BE49-F238E27FC236}">
                <a16:creationId xmlns:a16="http://schemas.microsoft.com/office/drawing/2014/main" id="{E3DF8689-FF90-2700-2B1A-06718F83FD05}"/>
              </a:ext>
            </a:extLst>
          </p:cNvPr>
          <p:cNvSpPr/>
          <p:nvPr/>
        </p:nvSpPr>
        <p:spPr>
          <a:xfrm>
            <a:off x="1637739" y="3201141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3" name="Google Shape;1358;p46">
            <a:extLst>
              <a:ext uri="{FF2B5EF4-FFF2-40B4-BE49-F238E27FC236}">
                <a16:creationId xmlns:a16="http://schemas.microsoft.com/office/drawing/2014/main" id="{F6FE33EC-43BC-D712-C53B-21F2C6BA49F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26039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27;p46">
            <a:extLst>
              <a:ext uri="{FF2B5EF4-FFF2-40B4-BE49-F238E27FC236}">
                <a16:creationId xmlns:a16="http://schemas.microsoft.com/office/drawing/2014/main" id="{660A0BA2-1CDE-F22C-9BAE-F185365F95CD}"/>
              </a:ext>
            </a:extLst>
          </p:cNvPr>
          <p:cNvSpPr/>
          <p:nvPr/>
        </p:nvSpPr>
        <p:spPr>
          <a:xfrm>
            <a:off x="5081666" y="2263410"/>
            <a:ext cx="2073601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BuyerService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" name="Google Shape;1331;p46">
            <a:extLst>
              <a:ext uri="{FF2B5EF4-FFF2-40B4-BE49-F238E27FC236}">
                <a16:creationId xmlns:a16="http://schemas.microsoft.com/office/drawing/2014/main" id="{63BE0801-A33B-77E7-F1F7-4556764F1163}"/>
              </a:ext>
            </a:extLst>
          </p:cNvPr>
          <p:cNvSpPr/>
          <p:nvPr/>
        </p:nvSpPr>
        <p:spPr>
          <a:xfrm>
            <a:off x="5081667" y="3201141"/>
            <a:ext cx="2073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BuyerStorage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" name="Google Shape;1358;p46">
            <a:extLst>
              <a:ext uri="{FF2B5EF4-FFF2-40B4-BE49-F238E27FC236}">
                <a16:creationId xmlns:a16="http://schemas.microsoft.com/office/drawing/2014/main" id="{17A517DC-70D4-BEC3-B828-745FC534AF8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118467" y="2753010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magine 10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BEAB62BF-F050-46E8-6EB3-ED6B1E8AE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90" y="3896897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CF2980-C65C-D5A9-E8BC-DA81821966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4087" y="3926095"/>
            <a:ext cx="418722" cy="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91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A5E314C-6A30-BB6B-726A-CAB98EAD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A33BD57A-C457-4C8F-C76E-673F98BE8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933" y="80591"/>
            <a:ext cx="6928575" cy="821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MICROSERVIZI: </a:t>
            </a:r>
            <a:r>
              <a:rPr lang="it-IT" err="1"/>
              <a:t>Transaction</a:t>
            </a:r>
            <a:r>
              <a:rPr lang="it-IT"/>
              <a:t> Manager</a:t>
            </a:r>
            <a:endParaRPr/>
          </a:p>
        </p:txBody>
      </p:sp>
      <p:sp>
        <p:nvSpPr>
          <p:cNvPr id="3" name="Google Shape;1327;p46">
            <a:extLst>
              <a:ext uri="{FF2B5EF4-FFF2-40B4-BE49-F238E27FC236}">
                <a16:creationId xmlns:a16="http://schemas.microsoft.com/office/drawing/2014/main" id="{E90A23FB-5A14-CEBE-BD23-F8A7FD2DA6C1}"/>
              </a:ext>
            </a:extLst>
          </p:cNvPr>
          <p:cNvSpPr/>
          <p:nvPr/>
        </p:nvSpPr>
        <p:spPr>
          <a:xfrm>
            <a:off x="1657365" y="1465600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MilkHub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" name="Google Shape;1331;p46">
            <a:extLst>
              <a:ext uri="{FF2B5EF4-FFF2-40B4-BE49-F238E27FC236}">
                <a16:creationId xmlns:a16="http://schemas.microsoft.com/office/drawing/2014/main" id="{12B2DB42-F987-B038-FF92-0EBF525D8217}"/>
              </a:ext>
            </a:extLst>
          </p:cNvPr>
          <p:cNvSpPr/>
          <p:nvPr/>
        </p:nvSpPr>
        <p:spPr>
          <a:xfrm>
            <a:off x="2942364" y="1589798"/>
            <a:ext cx="2435256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TransactionBuyMilkBatch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Product</a:t>
            </a:r>
            <a:endParaRPr sz="1000" b="1" err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" name="Google Shape;1327;p46">
            <a:extLst>
              <a:ext uri="{FF2B5EF4-FFF2-40B4-BE49-F238E27FC236}">
                <a16:creationId xmlns:a16="http://schemas.microsoft.com/office/drawing/2014/main" id="{23B063D5-134D-3C78-E300-7B371FF72B96}"/>
              </a:ext>
            </a:extLst>
          </p:cNvPr>
          <p:cNvSpPr/>
          <p:nvPr/>
        </p:nvSpPr>
        <p:spPr>
          <a:xfrm>
            <a:off x="6154840" y="1598079"/>
            <a:ext cx="1345500" cy="613839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CheeseProducer</a:t>
            </a:r>
            <a:endParaRPr lang="it-IT"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8B9E99A9-1DB1-DA7D-87BE-24DF5461262F}"/>
              </a:ext>
            </a:extLst>
          </p:cNvPr>
          <p:cNvCxnSpPr>
            <a:cxnSpLocks/>
          </p:cNvCxnSpPr>
          <p:nvPr/>
        </p:nvCxnSpPr>
        <p:spPr>
          <a:xfrm flipH="1" flipV="1">
            <a:off x="5394184" y="1859446"/>
            <a:ext cx="762514" cy="1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Google Shape;1327;p46">
            <a:extLst>
              <a:ext uri="{FF2B5EF4-FFF2-40B4-BE49-F238E27FC236}">
                <a16:creationId xmlns:a16="http://schemas.microsoft.com/office/drawing/2014/main" id="{A103A7FE-0926-43AE-3502-46969C5F69DF}"/>
              </a:ext>
            </a:extLst>
          </p:cNvPr>
          <p:cNvSpPr/>
          <p:nvPr/>
        </p:nvSpPr>
        <p:spPr>
          <a:xfrm>
            <a:off x="1690495" y="2476077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CheeseProducer</a:t>
            </a:r>
          </a:p>
        </p:txBody>
      </p:sp>
      <p:sp>
        <p:nvSpPr>
          <p:cNvPr id="13" name="Google Shape;1331;p46">
            <a:extLst>
              <a:ext uri="{FF2B5EF4-FFF2-40B4-BE49-F238E27FC236}">
                <a16:creationId xmlns:a16="http://schemas.microsoft.com/office/drawing/2014/main" id="{F57A2B77-4D0D-EF97-F8F0-8844203D28C6}"/>
              </a:ext>
            </a:extLst>
          </p:cNvPr>
          <p:cNvSpPr/>
          <p:nvPr/>
        </p:nvSpPr>
        <p:spPr>
          <a:xfrm>
            <a:off x="2992059" y="2600276"/>
            <a:ext cx="2170213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TransactionBuyCheese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Product</a:t>
            </a:r>
            <a:endParaRPr lang="it-IT" sz="1000" b="1" err="1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4" name="Google Shape;1327;p46">
            <a:extLst>
              <a:ext uri="{FF2B5EF4-FFF2-40B4-BE49-F238E27FC236}">
                <a16:creationId xmlns:a16="http://schemas.microsoft.com/office/drawing/2014/main" id="{C89AAA5B-B08E-D0BC-9150-FD63E479BB68}"/>
              </a:ext>
            </a:extLst>
          </p:cNvPr>
          <p:cNvSpPr/>
          <p:nvPr/>
        </p:nvSpPr>
        <p:spPr>
          <a:xfrm>
            <a:off x="6187970" y="2600274"/>
            <a:ext cx="1345500" cy="613839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Retailer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FEED1A6-5DB3-1650-A3DC-0F5B41400C5D}"/>
              </a:ext>
            </a:extLst>
          </p:cNvPr>
          <p:cNvCxnSpPr>
            <a:cxnSpLocks/>
          </p:cNvCxnSpPr>
          <p:nvPr/>
        </p:nvCxnSpPr>
        <p:spPr>
          <a:xfrm flipH="1" flipV="1">
            <a:off x="5153990" y="2869923"/>
            <a:ext cx="1019275" cy="1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Google Shape;1327;p46">
            <a:extLst>
              <a:ext uri="{FF2B5EF4-FFF2-40B4-BE49-F238E27FC236}">
                <a16:creationId xmlns:a16="http://schemas.microsoft.com/office/drawing/2014/main" id="{2B7A69DC-41FE-9EFF-AA54-A34FDA0AEC24}"/>
              </a:ext>
            </a:extLst>
          </p:cNvPr>
          <p:cNvSpPr/>
          <p:nvPr/>
        </p:nvSpPr>
        <p:spPr>
          <a:xfrm>
            <a:off x="1591105" y="3511404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Retailer</a:t>
            </a:r>
          </a:p>
        </p:txBody>
      </p:sp>
      <p:sp>
        <p:nvSpPr>
          <p:cNvPr id="17" name="Google Shape;1331;p46">
            <a:extLst>
              <a:ext uri="{FF2B5EF4-FFF2-40B4-BE49-F238E27FC236}">
                <a16:creationId xmlns:a16="http://schemas.microsoft.com/office/drawing/2014/main" id="{1E4A22C7-5014-54A5-DDAB-7E33CAD542C0}"/>
              </a:ext>
            </a:extLst>
          </p:cNvPr>
          <p:cNvSpPr/>
          <p:nvPr/>
        </p:nvSpPr>
        <p:spPr>
          <a:xfrm>
            <a:off x="2876103" y="3693581"/>
            <a:ext cx="2004561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TransactionBuyCheesePiece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Product</a:t>
            </a:r>
            <a:endParaRPr lang="it-IT" sz="1000" b="1" err="1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8" name="Google Shape;1327;p46">
            <a:extLst>
              <a:ext uri="{FF2B5EF4-FFF2-40B4-BE49-F238E27FC236}">
                <a16:creationId xmlns:a16="http://schemas.microsoft.com/office/drawing/2014/main" id="{02D6D8DA-20B9-8924-4474-F3FD3CA1518F}"/>
              </a:ext>
            </a:extLst>
          </p:cNvPr>
          <p:cNvSpPr/>
          <p:nvPr/>
        </p:nvSpPr>
        <p:spPr>
          <a:xfrm>
            <a:off x="6163123" y="3693579"/>
            <a:ext cx="1345500" cy="613839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Consumer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9756EE3-1FC4-CD7D-6DD1-1AC0E6ABE77D}"/>
              </a:ext>
            </a:extLst>
          </p:cNvPr>
          <p:cNvCxnSpPr>
            <a:cxnSpLocks/>
          </p:cNvCxnSpPr>
          <p:nvPr/>
        </p:nvCxnSpPr>
        <p:spPr>
          <a:xfrm flipH="1" flipV="1">
            <a:off x="4872381" y="3963228"/>
            <a:ext cx="1300884" cy="1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37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348" y="229677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DApp</a:t>
            </a:r>
            <a:r>
              <a:rPr lang="it-IT"/>
              <a:t>: FILIERA-TOKEN</a:t>
            </a:r>
            <a:endParaRPr/>
          </a:p>
        </p:txBody>
      </p:sp>
      <p:sp>
        <p:nvSpPr>
          <p:cNvPr id="9" name="Google Shape;1326;p46">
            <a:extLst>
              <a:ext uri="{FF2B5EF4-FFF2-40B4-BE49-F238E27FC236}">
                <a16:creationId xmlns:a16="http://schemas.microsoft.com/office/drawing/2014/main" id="{078A7709-5702-6CF7-B6CD-6EDE19F96270}"/>
              </a:ext>
            </a:extLst>
          </p:cNvPr>
          <p:cNvSpPr/>
          <p:nvPr/>
        </p:nvSpPr>
        <p:spPr>
          <a:xfrm>
            <a:off x="1162832" y="3664820"/>
            <a:ext cx="1345500" cy="762926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Retailer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" name="Google Shape;1326;p46">
            <a:extLst>
              <a:ext uri="{FF2B5EF4-FFF2-40B4-BE49-F238E27FC236}">
                <a16:creationId xmlns:a16="http://schemas.microsoft.com/office/drawing/2014/main" id="{AE4FABCA-AAC2-D39B-95FA-68E13958E79D}"/>
              </a:ext>
            </a:extLst>
          </p:cNvPr>
          <p:cNvSpPr/>
          <p:nvPr/>
        </p:nvSpPr>
        <p:spPr>
          <a:xfrm>
            <a:off x="1204243" y="1271146"/>
            <a:ext cx="1345500" cy="762926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MilkHub</a:t>
            </a:r>
            <a:endParaRPr lang="it-IT" err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" name="Google Shape;1326;p46">
            <a:extLst>
              <a:ext uri="{FF2B5EF4-FFF2-40B4-BE49-F238E27FC236}">
                <a16:creationId xmlns:a16="http://schemas.microsoft.com/office/drawing/2014/main" id="{35577650-81EA-5FDE-3595-F111D166AF72}"/>
              </a:ext>
            </a:extLst>
          </p:cNvPr>
          <p:cNvSpPr/>
          <p:nvPr/>
        </p:nvSpPr>
        <p:spPr>
          <a:xfrm>
            <a:off x="6695615" y="3615123"/>
            <a:ext cx="1345500" cy="762926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Consumer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" name="Google Shape;1326;p46">
            <a:extLst>
              <a:ext uri="{FF2B5EF4-FFF2-40B4-BE49-F238E27FC236}">
                <a16:creationId xmlns:a16="http://schemas.microsoft.com/office/drawing/2014/main" id="{4298FB57-499C-AB98-C5D1-07491A5F6CA1}"/>
              </a:ext>
            </a:extLst>
          </p:cNvPr>
          <p:cNvSpPr/>
          <p:nvPr/>
        </p:nvSpPr>
        <p:spPr>
          <a:xfrm>
            <a:off x="6571376" y="1312560"/>
            <a:ext cx="1345500" cy="762926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CheeseProducer</a:t>
            </a:r>
            <a:endParaRPr lang="it-IT" err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" name="Google Shape;1331;p46">
            <a:extLst>
              <a:ext uri="{FF2B5EF4-FFF2-40B4-BE49-F238E27FC236}">
                <a16:creationId xmlns:a16="http://schemas.microsoft.com/office/drawing/2014/main" id="{BF9031BD-F8E2-7DB0-77BB-F54CC4F1DBCA}"/>
              </a:ext>
            </a:extLst>
          </p:cNvPr>
          <p:cNvSpPr/>
          <p:nvPr/>
        </p:nvSpPr>
        <p:spPr>
          <a:xfrm>
            <a:off x="751498" y="3441336"/>
            <a:ext cx="745904" cy="33223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" name="Google Shape;1331;p46">
            <a:extLst>
              <a:ext uri="{FF2B5EF4-FFF2-40B4-BE49-F238E27FC236}">
                <a16:creationId xmlns:a16="http://schemas.microsoft.com/office/drawing/2014/main" id="{43BC58CF-3AB3-9741-03DC-17CD36067666}"/>
              </a:ext>
            </a:extLst>
          </p:cNvPr>
          <p:cNvSpPr/>
          <p:nvPr/>
        </p:nvSpPr>
        <p:spPr>
          <a:xfrm>
            <a:off x="932078" y="1933902"/>
            <a:ext cx="822928" cy="42334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Inventory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" name="Google Shape;1331;p46">
            <a:extLst>
              <a:ext uri="{FF2B5EF4-FFF2-40B4-BE49-F238E27FC236}">
                <a16:creationId xmlns:a16="http://schemas.microsoft.com/office/drawing/2014/main" id="{3E81ADD0-6645-180B-26A4-26063AEA3AC5}"/>
              </a:ext>
            </a:extLst>
          </p:cNvPr>
          <p:cNvSpPr/>
          <p:nvPr/>
        </p:nvSpPr>
        <p:spPr>
          <a:xfrm>
            <a:off x="875736" y="1031098"/>
            <a:ext cx="745904" cy="33223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" name="Google Shape;1331;p46">
            <a:extLst>
              <a:ext uri="{FF2B5EF4-FFF2-40B4-BE49-F238E27FC236}">
                <a16:creationId xmlns:a16="http://schemas.microsoft.com/office/drawing/2014/main" id="{65A25E70-A12B-9B70-977C-8B7125B3DB65}"/>
              </a:ext>
            </a:extLst>
          </p:cNvPr>
          <p:cNvSpPr/>
          <p:nvPr/>
        </p:nvSpPr>
        <p:spPr>
          <a:xfrm>
            <a:off x="7634346" y="3366792"/>
            <a:ext cx="745904" cy="33223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" name="Google Shape;1331;p46">
            <a:extLst>
              <a:ext uri="{FF2B5EF4-FFF2-40B4-BE49-F238E27FC236}">
                <a16:creationId xmlns:a16="http://schemas.microsoft.com/office/drawing/2014/main" id="{BF29DF44-7BCA-44DE-87A8-EED668DA093B}"/>
              </a:ext>
            </a:extLst>
          </p:cNvPr>
          <p:cNvSpPr/>
          <p:nvPr/>
        </p:nvSpPr>
        <p:spPr>
          <a:xfrm>
            <a:off x="7526672" y="989685"/>
            <a:ext cx="745904" cy="33223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" name="Google Shape;1331;p46">
            <a:extLst>
              <a:ext uri="{FF2B5EF4-FFF2-40B4-BE49-F238E27FC236}">
                <a16:creationId xmlns:a16="http://schemas.microsoft.com/office/drawing/2014/main" id="{DC423360-56CA-4E5E-256A-E0342A0644FD}"/>
              </a:ext>
            </a:extLst>
          </p:cNvPr>
          <p:cNvSpPr/>
          <p:nvPr/>
        </p:nvSpPr>
        <p:spPr>
          <a:xfrm>
            <a:off x="7400796" y="2041576"/>
            <a:ext cx="872623" cy="33223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Inventory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1331;p46">
            <a:extLst>
              <a:ext uri="{FF2B5EF4-FFF2-40B4-BE49-F238E27FC236}">
                <a16:creationId xmlns:a16="http://schemas.microsoft.com/office/drawing/2014/main" id="{4249A67C-A696-7956-5174-0F4A4E76ED05}"/>
              </a:ext>
            </a:extLst>
          </p:cNvPr>
          <p:cNvSpPr/>
          <p:nvPr/>
        </p:nvSpPr>
        <p:spPr>
          <a:xfrm>
            <a:off x="625622" y="4385553"/>
            <a:ext cx="955449" cy="39021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Inventory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" name="Google Shape;1331;p46">
            <a:extLst>
              <a:ext uri="{FF2B5EF4-FFF2-40B4-BE49-F238E27FC236}">
                <a16:creationId xmlns:a16="http://schemas.microsoft.com/office/drawing/2014/main" id="{CAE9444E-84AE-5250-8E9F-A2CDC2BAB867}"/>
              </a:ext>
            </a:extLst>
          </p:cNvPr>
          <p:cNvSpPr/>
          <p:nvPr/>
        </p:nvSpPr>
        <p:spPr>
          <a:xfrm>
            <a:off x="1925992" y="4385554"/>
            <a:ext cx="880906" cy="381928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Buyer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Service</a:t>
            </a:r>
          </a:p>
        </p:txBody>
      </p:sp>
      <p:sp>
        <p:nvSpPr>
          <p:cNvPr id="34" name="Google Shape;1331;p46">
            <a:extLst>
              <a:ext uri="{FF2B5EF4-FFF2-40B4-BE49-F238E27FC236}">
                <a16:creationId xmlns:a16="http://schemas.microsoft.com/office/drawing/2014/main" id="{7238D0C5-6F54-A227-A34F-96950428EA4A}"/>
              </a:ext>
            </a:extLst>
          </p:cNvPr>
          <p:cNvSpPr/>
          <p:nvPr/>
        </p:nvSpPr>
        <p:spPr>
          <a:xfrm>
            <a:off x="7773514" y="4319293"/>
            <a:ext cx="798080" cy="33223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Buyer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Service</a:t>
            </a:r>
          </a:p>
        </p:txBody>
      </p:sp>
      <p:sp>
        <p:nvSpPr>
          <p:cNvPr id="35" name="Google Shape;1331;p46">
            <a:extLst>
              <a:ext uri="{FF2B5EF4-FFF2-40B4-BE49-F238E27FC236}">
                <a16:creationId xmlns:a16="http://schemas.microsoft.com/office/drawing/2014/main" id="{5DE43F72-61FC-5CD1-9A14-256C8A8C3AFB}"/>
              </a:ext>
            </a:extLst>
          </p:cNvPr>
          <p:cNvSpPr/>
          <p:nvPr/>
        </p:nvSpPr>
        <p:spPr>
          <a:xfrm>
            <a:off x="6257796" y="956554"/>
            <a:ext cx="880906" cy="398492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Buyer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Service</a:t>
            </a:r>
          </a:p>
        </p:txBody>
      </p:sp>
      <p:sp>
        <p:nvSpPr>
          <p:cNvPr id="39" name="Google Shape;1331;p46">
            <a:extLst>
              <a:ext uri="{FF2B5EF4-FFF2-40B4-BE49-F238E27FC236}">
                <a16:creationId xmlns:a16="http://schemas.microsoft.com/office/drawing/2014/main" id="{87C010EE-D5E7-AA37-9EE3-A0DD3B3DCF8C}"/>
              </a:ext>
            </a:extLst>
          </p:cNvPr>
          <p:cNvSpPr/>
          <p:nvPr/>
        </p:nvSpPr>
        <p:spPr>
          <a:xfrm>
            <a:off x="2515692" y="1312706"/>
            <a:ext cx="1408513" cy="48960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9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Transaction</a:t>
            </a:r>
            <a:br>
              <a:rPr lang="it-IT" sz="900" b="1">
                <a:latin typeface="Urbanist"/>
                <a:ea typeface="Urbanist"/>
                <a:cs typeface="Urbanist"/>
              </a:rPr>
            </a:br>
            <a:r>
              <a:rPr lang="it-IT" sz="9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Buy</a:t>
            </a:r>
            <a:br>
              <a:rPr lang="it-IT" sz="900" b="1">
                <a:latin typeface="Urbanist"/>
                <a:ea typeface="Urbanist"/>
                <a:cs typeface="Urbanist"/>
              </a:rPr>
            </a:br>
            <a:r>
              <a:rPr lang="it-IT" sz="900" b="1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MilkBatch</a:t>
            </a:r>
            <a:endParaRPr lang="it-IT" sz="900" b="1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40" name="Google Shape;1331;p46">
            <a:extLst>
              <a:ext uri="{FF2B5EF4-FFF2-40B4-BE49-F238E27FC236}">
                <a16:creationId xmlns:a16="http://schemas.microsoft.com/office/drawing/2014/main" id="{7A3F4867-F737-4AD8-E0B1-01301C0D4C3A}"/>
              </a:ext>
            </a:extLst>
          </p:cNvPr>
          <p:cNvSpPr/>
          <p:nvPr/>
        </p:nvSpPr>
        <p:spPr>
          <a:xfrm>
            <a:off x="2515693" y="3780923"/>
            <a:ext cx="1408511" cy="381927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900" b="1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Transaction</a:t>
            </a:r>
            <a:endParaRPr lang="it-IT" sz="900" b="1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  <a:p>
            <a:pPr algn="ctr"/>
            <a:r>
              <a:rPr lang="it-IT" sz="9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Buy</a:t>
            </a:r>
            <a:endParaRPr lang="it-IT"/>
          </a:p>
          <a:p>
            <a:pPr algn="ctr"/>
            <a:r>
              <a:rPr lang="it-IT" sz="900" b="1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CheesePiece</a:t>
            </a:r>
            <a:endParaRPr lang="it-IT" sz="900" b="1">
              <a:solidFill>
                <a:srgbClr val="333956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41" name="Google Shape;1331;p46">
            <a:extLst>
              <a:ext uri="{FF2B5EF4-FFF2-40B4-BE49-F238E27FC236}">
                <a16:creationId xmlns:a16="http://schemas.microsoft.com/office/drawing/2014/main" id="{56A5F4B0-0200-F070-FE78-682005E1461A}"/>
              </a:ext>
            </a:extLst>
          </p:cNvPr>
          <p:cNvSpPr/>
          <p:nvPr/>
        </p:nvSpPr>
        <p:spPr>
          <a:xfrm>
            <a:off x="5364909" y="2008445"/>
            <a:ext cx="1449924" cy="456471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9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Transaction</a:t>
            </a:r>
            <a:br>
              <a:rPr lang="it-IT" sz="900" b="1">
                <a:latin typeface="Urbanist"/>
                <a:ea typeface="Urbanist"/>
                <a:cs typeface="Urbanist"/>
              </a:rPr>
            </a:br>
            <a:r>
              <a:rPr lang="it-IT" sz="900" b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Buy</a:t>
            </a:r>
            <a:br>
              <a:rPr lang="it-IT" sz="900" b="1">
                <a:latin typeface="Urbanist"/>
                <a:ea typeface="Urbanist"/>
                <a:cs typeface="Urbanist"/>
              </a:rPr>
            </a:br>
            <a:r>
              <a:rPr lang="it-IT" sz="900" b="1" err="1">
                <a:solidFill>
                  <a:srgbClr val="333956"/>
                </a:solidFill>
                <a:latin typeface="Urbanist"/>
                <a:ea typeface="Urbanist"/>
                <a:cs typeface="Urbanist"/>
              </a:rPr>
              <a:t>Cheese</a:t>
            </a:r>
            <a:endParaRPr sz="900" b="1" err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9F901C47-CED2-1195-BD97-2E9C3F6326F1}"/>
              </a:ext>
            </a:extLst>
          </p:cNvPr>
          <p:cNvCxnSpPr>
            <a:cxnSpLocks/>
          </p:cNvCxnSpPr>
          <p:nvPr/>
        </p:nvCxnSpPr>
        <p:spPr>
          <a:xfrm flipH="1">
            <a:off x="3928164" y="1599005"/>
            <a:ext cx="2601253" cy="11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8BB144AB-DA68-9C41-ED11-1E3743484862}"/>
              </a:ext>
            </a:extLst>
          </p:cNvPr>
          <p:cNvCxnSpPr>
            <a:cxnSpLocks/>
          </p:cNvCxnSpPr>
          <p:nvPr/>
        </p:nvCxnSpPr>
        <p:spPr>
          <a:xfrm flipH="1" flipV="1">
            <a:off x="3914913" y="3949975"/>
            <a:ext cx="2824882" cy="2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81A5F61-500B-02BF-3EA2-27840AD569CD}"/>
              </a:ext>
            </a:extLst>
          </p:cNvPr>
          <p:cNvCxnSpPr>
            <a:cxnSpLocks/>
          </p:cNvCxnSpPr>
          <p:nvPr/>
        </p:nvCxnSpPr>
        <p:spPr>
          <a:xfrm flipV="1">
            <a:off x="2419587" y="2404441"/>
            <a:ext cx="2964659" cy="128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707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0B02E89-1AB1-4E24-1E27-10693E86CD24}"/>
              </a:ext>
            </a:extLst>
          </p:cNvPr>
          <p:cNvSpPr/>
          <p:nvPr/>
        </p:nvSpPr>
        <p:spPr>
          <a:xfrm>
            <a:off x="879424" y="1314139"/>
            <a:ext cx="7534584" cy="31479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8F7E7E6-5E97-BCBA-F05B-DE7C97C03560}"/>
              </a:ext>
            </a:extLst>
          </p:cNvPr>
          <p:cNvSpPr/>
          <p:nvPr/>
        </p:nvSpPr>
        <p:spPr>
          <a:xfrm>
            <a:off x="5381468" y="1314139"/>
            <a:ext cx="3032539" cy="314793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4446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DESIGN PATTERN: ETERNAL STORAGE</a:t>
            </a: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DA6DD6-F952-810B-53C3-726651ED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46" y="1706662"/>
            <a:ext cx="1862367" cy="2255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E95B2AA-9633-B7BC-D535-41A4F812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87" y="1706661"/>
            <a:ext cx="1862367" cy="2255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Google Shape;931;p38">
            <a:extLst>
              <a:ext uri="{FF2B5EF4-FFF2-40B4-BE49-F238E27FC236}">
                <a16:creationId xmlns:a16="http://schemas.microsoft.com/office/drawing/2014/main" id="{E64BBFD4-EDA1-62EE-917B-35EF7358369D}"/>
              </a:ext>
            </a:extLst>
          </p:cNvPr>
          <p:cNvSpPr txBox="1">
            <a:spLocks noGrp="1"/>
          </p:cNvSpPr>
          <p:nvPr/>
        </p:nvSpPr>
        <p:spPr>
          <a:xfrm>
            <a:off x="1928632" y="1374871"/>
            <a:ext cx="693793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</a:t>
            </a:r>
            <a:endParaRPr/>
          </a:p>
        </p:txBody>
      </p:sp>
      <p:sp>
        <p:nvSpPr>
          <p:cNvPr id="13" name="Google Shape;931;p38">
            <a:extLst>
              <a:ext uri="{FF2B5EF4-FFF2-40B4-BE49-F238E27FC236}">
                <a16:creationId xmlns:a16="http://schemas.microsoft.com/office/drawing/2014/main" id="{4FEECB6E-77B4-BA89-3CB1-4022E3E87606}"/>
              </a:ext>
            </a:extLst>
          </p:cNvPr>
          <p:cNvSpPr txBox="1">
            <a:spLocks noGrp="1"/>
          </p:cNvSpPr>
          <p:nvPr/>
        </p:nvSpPr>
        <p:spPr>
          <a:xfrm>
            <a:off x="6540710" y="1371651"/>
            <a:ext cx="77449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Storage</a:t>
            </a:r>
            <a:endParaRPr/>
          </a:p>
        </p:txBody>
      </p:sp>
      <p:pic>
        <p:nvPicPr>
          <p:cNvPr id="17" name="Immagine 16" descr="Immagine che contiene molla elicoidale, oggetti in metallo, primavera, natura&#10;&#10;Descrizione generata automaticamente">
            <a:extLst>
              <a:ext uri="{FF2B5EF4-FFF2-40B4-BE49-F238E27FC236}">
                <a16:creationId xmlns:a16="http://schemas.microsoft.com/office/drawing/2014/main" id="{D9A90BA8-EB0D-AB5C-8D75-7611C07CB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042" y="3674091"/>
            <a:ext cx="663003" cy="663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400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FB593DDD-A523-F1B2-EBA2-DEBEF06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37F708A0-BCED-1650-8FFB-5C0AD1EEC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SICUREZZA</a:t>
            </a:r>
            <a:endParaRPr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1A6E33FD-CAEE-DAAF-501B-7EA4C373C0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pic>
        <p:nvPicPr>
          <p:cNvPr id="2" name="Immagine 1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B681E0A6-387C-B564-A567-1F75BEC3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8424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5228"/>
            <a:ext cx="9393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DESIGN PATTERN: SECURE ETHER TRANSFER</a:t>
            </a:r>
            <a:endParaRPr/>
          </a:p>
        </p:txBody>
      </p: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FA71E886-3796-135C-AE67-2F204F4FA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4" t="11150" r="19056" b="18191"/>
          <a:stretch/>
        </p:blipFill>
        <p:spPr>
          <a:xfrm>
            <a:off x="3675794" y="1072530"/>
            <a:ext cx="4956748" cy="3105943"/>
          </a:xfrm>
          <a:prstGeom prst="rect">
            <a:avLst/>
          </a:prstGeom>
        </p:spPr>
      </p:pic>
      <p:pic>
        <p:nvPicPr>
          <p:cNvPr id="2" name="Immagine 1" descr="Immagine che contiene testo, unghia/chiodo, persona, orologio&#10;&#10;Descrizione generata automaticamente">
            <a:extLst>
              <a:ext uri="{FF2B5EF4-FFF2-40B4-BE49-F238E27FC236}">
                <a16:creationId xmlns:a16="http://schemas.microsoft.com/office/drawing/2014/main" id="{3EA6E158-1CD9-02AA-5F9E-583EC259A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8" y="1285461"/>
            <a:ext cx="2299253" cy="22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8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930F032-2892-3B3B-9699-819CCAF83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5">
            <a:extLst>
              <a:ext uri="{FF2B5EF4-FFF2-40B4-BE49-F238E27FC236}">
                <a16:creationId xmlns:a16="http://schemas.microsoft.com/office/drawing/2014/main" id="{F77D1DFB-D491-0722-F68A-2637EDAE0216}"/>
              </a:ext>
            </a:extLst>
          </p:cNvPr>
          <p:cNvSpPr/>
          <p:nvPr/>
        </p:nvSpPr>
        <p:spPr>
          <a:xfrm>
            <a:off x="1821185" y="1790234"/>
            <a:ext cx="733389" cy="73847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4" name="Google Shape;1224;p45">
            <a:extLst>
              <a:ext uri="{FF2B5EF4-FFF2-40B4-BE49-F238E27FC236}">
                <a16:creationId xmlns:a16="http://schemas.microsoft.com/office/drawing/2014/main" id="{836F65E9-86A0-4B9B-347C-DB8B408C5480}"/>
              </a:ext>
            </a:extLst>
          </p:cNvPr>
          <p:cNvSpPr/>
          <p:nvPr/>
        </p:nvSpPr>
        <p:spPr>
          <a:xfrm>
            <a:off x="3785053" y="1790235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5" name="Google Shape;1225;p45">
            <a:extLst>
              <a:ext uri="{FF2B5EF4-FFF2-40B4-BE49-F238E27FC236}">
                <a16:creationId xmlns:a16="http://schemas.microsoft.com/office/drawing/2014/main" id="{F17A4A12-BB8F-9E5E-E904-8D854B6C6F39}"/>
              </a:ext>
            </a:extLst>
          </p:cNvPr>
          <p:cNvSpPr/>
          <p:nvPr/>
        </p:nvSpPr>
        <p:spPr>
          <a:xfrm>
            <a:off x="5748919" y="1802439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6" name="Google Shape;1226;p45">
            <a:extLst>
              <a:ext uri="{FF2B5EF4-FFF2-40B4-BE49-F238E27FC236}">
                <a16:creationId xmlns:a16="http://schemas.microsoft.com/office/drawing/2014/main" id="{75B68D2F-79BA-9CD9-AA0C-4EF5EEE2796D}"/>
              </a:ext>
            </a:extLst>
          </p:cNvPr>
          <p:cNvSpPr/>
          <p:nvPr/>
        </p:nvSpPr>
        <p:spPr>
          <a:xfrm>
            <a:off x="7761465" y="1812339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2961E4FC-E1C8-4344-C54E-9AF8F6576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FILIERA</a:t>
            </a:r>
            <a:endParaRPr/>
          </a:p>
        </p:txBody>
      </p:sp>
      <p:sp>
        <p:nvSpPr>
          <p:cNvPr id="1232" name="Google Shape;1232;p45">
            <a:extLst>
              <a:ext uri="{FF2B5EF4-FFF2-40B4-BE49-F238E27FC236}">
                <a16:creationId xmlns:a16="http://schemas.microsoft.com/office/drawing/2014/main" id="{1722EC52-8E23-734F-B410-F1CFB14CC441}"/>
              </a:ext>
            </a:extLst>
          </p:cNvPr>
          <p:cNvSpPr txBox="1"/>
          <p:nvPr/>
        </p:nvSpPr>
        <p:spPr>
          <a:xfrm flipH="1">
            <a:off x="1215044" y="2795214"/>
            <a:ext cx="19551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Centro di raccolta e trasformazione del latte</a:t>
            </a:r>
            <a:endParaRPr sz="110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34" name="Google Shape;1234;p45">
            <a:extLst>
              <a:ext uri="{FF2B5EF4-FFF2-40B4-BE49-F238E27FC236}">
                <a16:creationId xmlns:a16="http://schemas.microsoft.com/office/drawing/2014/main" id="{78838E6D-A11D-E140-D614-E76C8B6D0D0B}"/>
              </a:ext>
            </a:extLst>
          </p:cNvPr>
          <p:cNvSpPr txBox="1"/>
          <p:nvPr/>
        </p:nvSpPr>
        <p:spPr>
          <a:xfrm flipH="1">
            <a:off x="3247911" y="2828818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Produttore di formaggio</a:t>
            </a:r>
            <a:endParaRPr sz="120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36" name="Google Shape;1236;p45">
            <a:extLst>
              <a:ext uri="{FF2B5EF4-FFF2-40B4-BE49-F238E27FC236}">
                <a16:creationId xmlns:a16="http://schemas.microsoft.com/office/drawing/2014/main" id="{727DC0BB-C802-CA2D-E9EC-24A53D79BE08}"/>
              </a:ext>
            </a:extLst>
          </p:cNvPr>
          <p:cNvSpPr txBox="1"/>
          <p:nvPr/>
        </p:nvSpPr>
        <p:spPr>
          <a:xfrm flipH="1">
            <a:off x="5209969" y="2804276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Venditore al dettaglio</a:t>
            </a:r>
            <a:endParaRPr sz="120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38" name="Google Shape;1238;p45">
            <a:extLst>
              <a:ext uri="{FF2B5EF4-FFF2-40B4-BE49-F238E27FC236}">
                <a16:creationId xmlns:a16="http://schemas.microsoft.com/office/drawing/2014/main" id="{170A5655-47A8-9F94-599F-5969F84431A7}"/>
              </a:ext>
            </a:extLst>
          </p:cNvPr>
          <p:cNvSpPr txBox="1"/>
          <p:nvPr/>
        </p:nvSpPr>
        <p:spPr>
          <a:xfrm flipH="1">
            <a:off x="7222515" y="2729439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Consumatore</a:t>
            </a:r>
            <a:endParaRPr sz="120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1240" name="Google Shape;1240;p45">
            <a:extLst>
              <a:ext uri="{FF2B5EF4-FFF2-40B4-BE49-F238E27FC236}">
                <a16:creationId xmlns:a16="http://schemas.microsoft.com/office/drawing/2014/main" id="{06AE6090-1FAA-7365-DC43-E5061966720A}"/>
              </a:ext>
            </a:extLst>
          </p:cNvPr>
          <p:cNvCxnSpPr>
            <a:cxnSpLocks/>
            <a:stCxn id="1223" idx="3"/>
            <a:endCxn id="1224" idx="1"/>
          </p:cNvCxnSpPr>
          <p:nvPr/>
        </p:nvCxnSpPr>
        <p:spPr>
          <a:xfrm flipV="1">
            <a:off x="2554574" y="2159235"/>
            <a:ext cx="1230479" cy="2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1;p45">
            <a:extLst>
              <a:ext uri="{FF2B5EF4-FFF2-40B4-BE49-F238E27FC236}">
                <a16:creationId xmlns:a16="http://schemas.microsoft.com/office/drawing/2014/main" id="{26676F1B-0656-20FD-FCC4-A6ADE759C6EA}"/>
              </a:ext>
            </a:extLst>
          </p:cNvPr>
          <p:cNvCxnSpPr>
            <a:cxnSpLocks/>
            <a:stCxn id="1224" idx="3"/>
            <a:endCxn id="1225" idx="1"/>
          </p:cNvCxnSpPr>
          <p:nvPr/>
        </p:nvCxnSpPr>
        <p:spPr>
          <a:xfrm>
            <a:off x="4519453" y="2159235"/>
            <a:ext cx="1229466" cy="122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45">
            <a:extLst>
              <a:ext uri="{FF2B5EF4-FFF2-40B4-BE49-F238E27FC236}">
                <a16:creationId xmlns:a16="http://schemas.microsoft.com/office/drawing/2014/main" id="{292928ED-FAEA-3831-403E-5DF0F6FF91A7}"/>
              </a:ext>
            </a:extLst>
          </p:cNvPr>
          <p:cNvCxnSpPr>
            <a:cxnSpLocks/>
            <a:stCxn id="1225" idx="3"/>
            <a:endCxn id="1226" idx="1"/>
          </p:cNvCxnSpPr>
          <p:nvPr/>
        </p:nvCxnSpPr>
        <p:spPr>
          <a:xfrm>
            <a:off x="6483319" y="2171439"/>
            <a:ext cx="1278146" cy="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3" name="Google Shape;1243;p45">
            <a:extLst>
              <a:ext uri="{FF2B5EF4-FFF2-40B4-BE49-F238E27FC236}">
                <a16:creationId xmlns:a16="http://schemas.microsoft.com/office/drawing/2014/main" id="{49F0E851-1E4A-01BA-84A4-2EE3F5973E0B}"/>
              </a:ext>
            </a:extLst>
          </p:cNvPr>
          <p:cNvCxnSpPr>
            <a:cxnSpLocks/>
            <a:stCxn id="1223" idx="2"/>
            <a:endCxn id="1232" idx="0"/>
          </p:cNvCxnSpPr>
          <p:nvPr/>
        </p:nvCxnSpPr>
        <p:spPr>
          <a:xfrm>
            <a:off x="2187880" y="2528707"/>
            <a:ext cx="4754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4" name="Google Shape;1244;p45">
            <a:extLst>
              <a:ext uri="{FF2B5EF4-FFF2-40B4-BE49-F238E27FC236}">
                <a16:creationId xmlns:a16="http://schemas.microsoft.com/office/drawing/2014/main" id="{5368DD8B-F935-7D9E-CFA3-E31EE5089195}"/>
              </a:ext>
            </a:extLst>
          </p:cNvPr>
          <p:cNvCxnSpPr>
            <a:cxnSpLocks/>
            <a:stCxn id="1224" idx="2"/>
            <a:endCxn id="1234" idx="0"/>
          </p:cNvCxnSpPr>
          <p:nvPr/>
        </p:nvCxnSpPr>
        <p:spPr>
          <a:xfrm>
            <a:off x="4152253" y="2528235"/>
            <a:ext cx="1808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5" name="Google Shape;1245;p45">
            <a:extLst>
              <a:ext uri="{FF2B5EF4-FFF2-40B4-BE49-F238E27FC236}">
                <a16:creationId xmlns:a16="http://schemas.microsoft.com/office/drawing/2014/main" id="{D9CD410E-62F0-C8DA-88EE-0F13CF57DDDB}"/>
              </a:ext>
            </a:extLst>
          </p:cNvPr>
          <p:cNvCxnSpPr>
            <a:cxnSpLocks/>
            <a:stCxn id="1225" idx="2"/>
            <a:endCxn id="1236" idx="0"/>
          </p:cNvCxnSpPr>
          <p:nvPr/>
        </p:nvCxnSpPr>
        <p:spPr>
          <a:xfrm>
            <a:off x="6116119" y="2540439"/>
            <a:ext cx="0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45">
            <a:extLst>
              <a:ext uri="{FF2B5EF4-FFF2-40B4-BE49-F238E27FC236}">
                <a16:creationId xmlns:a16="http://schemas.microsoft.com/office/drawing/2014/main" id="{8E152AD9-5D6F-C971-B927-2ECD6142E5A2}"/>
              </a:ext>
            </a:extLst>
          </p:cNvPr>
          <p:cNvCxnSpPr>
            <a:cxnSpLocks/>
            <a:stCxn id="1226" idx="2"/>
            <a:endCxn id="1238" idx="0"/>
          </p:cNvCxnSpPr>
          <p:nvPr/>
        </p:nvCxnSpPr>
        <p:spPr>
          <a:xfrm>
            <a:off x="8128665" y="2550339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F4B6C277-FA1C-725F-4C6B-355561E4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4322" y="1916567"/>
            <a:ext cx="522593" cy="48914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6C8CEC4-5FFB-0E77-921A-B811A629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8443" y="1944829"/>
            <a:ext cx="500539" cy="46077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E8E699F-3E3D-1F26-8F84-CD1D4C312F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064" y="1937717"/>
            <a:ext cx="465722" cy="47011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A2280B2-9445-08A3-AFA1-7527D256B01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4105" y="1893249"/>
            <a:ext cx="527550" cy="531971"/>
          </a:xfrm>
          <a:prstGeom prst="rect">
            <a:avLst/>
          </a:prstGeom>
        </p:spPr>
      </p:pic>
      <p:cxnSp>
        <p:nvCxnSpPr>
          <p:cNvPr id="38" name="Google Shape;1240;p45">
            <a:extLst>
              <a:ext uri="{FF2B5EF4-FFF2-40B4-BE49-F238E27FC236}">
                <a16:creationId xmlns:a16="http://schemas.microsoft.com/office/drawing/2014/main" id="{294398AC-2F20-6106-624F-191A57F9550E}"/>
              </a:ext>
            </a:extLst>
          </p:cNvPr>
          <p:cNvCxnSpPr>
            <a:cxnSpLocks/>
          </p:cNvCxnSpPr>
          <p:nvPr/>
        </p:nvCxnSpPr>
        <p:spPr>
          <a:xfrm>
            <a:off x="356114" y="2149883"/>
            <a:ext cx="14650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3FA82A38-3D94-A77B-CE87-500AAB7819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8711" y="3605303"/>
            <a:ext cx="490486" cy="423219"/>
          </a:xfrm>
          <a:prstGeom prst="rect">
            <a:avLst/>
          </a:prstGeom>
        </p:spPr>
      </p:pic>
      <p:grpSp>
        <p:nvGrpSpPr>
          <p:cNvPr id="46" name="Google Shape;941;p38">
            <a:extLst>
              <a:ext uri="{FF2B5EF4-FFF2-40B4-BE49-F238E27FC236}">
                <a16:creationId xmlns:a16="http://schemas.microsoft.com/office/drawing/2014/main" id="{B53407B5-31B1-56CD-13CD-83F58CA2E56F}"/>
              </a:ext>
            </a:extLst>
          </p:cNvPr>
          <p:cNvGrpSpPr/>
          <p:nvPr/>
        </p:nvGrpSpPr>
        <p:grpSpPr>
          <a:xfrm>
            <a:off x="3215267" y="2155651"/>
            <a:ext cx="138146" cy="138146"/>
            <a:chOff x="4315031" y="1267400"/>
            <a:chExt cx="298500" cy="298500"/>
          </a:xfrm>
        </p:grpSpPr>
        <p:sp>
          <p:nvSpPr>
            <p:cNvPr id="47" name="Google Shape;942;p38">
              <a:extLst>
                <a:ext uri="{FF2B5EF4-FFF2-40B4-BE49-F238E27FC236}">
                  <a16:creationId xmlns:a16="http://schemas.microsoft.com/office/drawing/2014/main" id="{F99D61E7-27A6-D22E-8BB0-4A8363330BE4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43;p38">
              <a:extLst>
                <a:ext uri="{FF2B5EF4-FFF2-40B4-BE49-F238E27FC236}">
                  <a16:creationId xmlns:a16="http://schemas.microsoft.com/office/drawing/2014/main" id="{BE1251CE-DC97-63BA-9F06-5162BE0EAE25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" name="Google Shape;1244;p45">
            <a:extLst>
              <a:ext uri="{FF2B5EF4-FFF2-40B4-BE49-F238E27FC236}">
                <a16:creationId xmlns:a16="http://schemas.microsoft.com/office/drawing/2014/main" id="{F90EF74B-58E3-9B7B-AB93-291C7B6A517D}"/>
              </a:ext>
            </a:extLst>
          </p:cNvPr>
          <p:cNvCxnSpPr>
            <a:cxnSpLocks/>
          </p:cNvCxnSpPr>
          <p:nvPr/>
        </p:nvCxnSpPr>
        <p:spPr>
          <a:xfrm>
            <a:off x="3282535" y="2292945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63A1E8BE-45BA-84EC-F1EE-B3315CCC3D8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8680" y="3531139"/>
            <a:ext cx="347710" cy="594163"/>
          </a:xfrm>
          <a:prstGeom prst="rect">
            <a:avLst/>
          </a:prstGeom>
        </p:spPr>
      </p:pic>
      <p:grpSp>
        <p:nvGrpSpPr>
          <p:cNvPr id="52" name="Google Shape;941;p38">
            <a:extLst>
              <a:ext uri="{FF2B5EF4-FFF2-40B4-BE49-F238E27FC236}">
                <a16:creationId xmlns:a16="http://schemas.microsoft.com/office/drawing/2014/main" id="{6D669BC0-9584-CCD1-56A0-ECF8B1B98960}"/>
              </a:ext>
            </a:extLst>
          </p:cNvPr>
          <p:cNvGrpSpPr/>
          <p:nvPr/>
        </p:nvGrpSpPr>
        <p:grpSpPr>
          <a:xfrm>
            <a:off x="5035160" y="2151879"/>
            <a:ext cx="138146" cy="138146"/>
            <a:chOff x="4315031" y="1267400"/>
            <a:chExt cx="298500" cy="298500"/>
          </a:xfrm>
        </p:grpSpPr>
        <p:sp>
          <p:nvSpPr>
            <p:cNvPr id="53" name="Google Shape;942;p38">
              <a:extLst>
                <a:ext uri="{FF2B5EF4-FFF2-40B4-BE49-F238E27FC236}">
                  <a16:creationId xmlns:a16="http://schemas.microsoft.com/office/drawing/2014/main" id="{183BDE05-A9FC-5FC4-AE20-E67B6C9FCBB7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43;p38">
              <a:extLst>
                <a:ext uri="{FF2B5EF4-FFF2-40B4-BE49-F238E27FC236}">
                  <a16:creationId xmlns:a16="http://schemas.microsoft.com/office/drawing/2014/main" id="{BA5C3313-4BB4-BF5E-67C4-C28B8BB328C9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" name="Google Shape;1244;p45">
            <a:extLst>
              <a:ext uri="{FF2B5EF4-FFF2-40B4-BE49-F238E27FC236}">
                <a16:creationId xmlns:a16="http://schemas.microsoft.com/office/drawing/2014/main" id="{D92BABE2-6A40-4053-7087-BEFF174CE83B}"/>
              </a:ext>
            </a:extLst>
          </p:cNvPr>
          <p:cNvCxnSpPr>
            <a:cxnSpLocks/>
          </p:cNvCxnSpPr>
          <p:nvPr/>
        </p:nvCxnSpPr>
        <p:spPr>
          <a:xfrm>
            <a:off x="5108261" y="2266602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941;p38">
            <a:extLst>
              <a:ext uri="{FF2B5EF4-FFF2-40B4-BE49-F238E27FC236}">
                <a16:creationId xmlns:a16="http://schemas.microsoft.com/office/drawing/2014/main" id="{67AEFF6F-F004-36C8-2616-92DAD872282F}"/>
              </a:ext>
            </a:extLst>
          </p:cNvPr>
          <p:cNvGrpSpPr/>
          <p:nvPr/>
        </p:nvGrpSpPr>
        <p:grpSpPr>
          <a:xfrm>
            <a:off x="7053319" y="2173866"/>
            <a:ext cx="138146" cy="138146"/>
            <a:chOff x="4315031" y="1267400"/>
            <a:chExt cx="298500" cy="298500"/>
          </a:xfrm>
        </p:grpSpPr>
        <p:sp>
          <p:nvSpPr>
            <p:cNvPr id="57" name="Google Shape;942;p38">
              <a:extLst>
                <a:ext uri="{FF2B5EF4-FFF2-40B4-BE49-F238E27FC236}">
                  <a16:creationId xmlns:a16="http://schemas.microsoft.com/office/drawing/2014/main" id="{80F54886-911E-DD18-F083-ABA4B9E9C91C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43;p38">
              <a:extLst>
                <a:ext uri="{FF2B5EF4-FFF2-40B4-BE49-F238E27FC236}">
                  <a16:creationId xmlns:a16="http://schemas.microsoft.com/office/drawing/2014/main" id="{E5B74B57-7D41-0AA4-8149-55877755759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9" name="Google Shape;1244;p45">
            <a:extLst>
              <a:ext uri="{FF2B5EF4-FFF2-40B4-BE49-F238E27FC236}">
                <a16:creationId xmlns:a16="http://schemas.microsoft.com/office/drawing/2014/main" id="{81D69F03-56F6-2304-B2EB-F85BF09F2462}"/>
              </a:ext>
            </a:extLst>
          </p:cNvPr>
          <p:cNvCxnSpPr>
            <a:cxnSpLocks/>
          </p:cNvCxnSpPr>
          <p:nvPr/>
        </p:nvCxnSpPr>
        <p:spPr>
          <a:xfrm>
            <a:off x="7119190" y="2285189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117EDEC5-253E-6487-E93F-07878B62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6999" y="3632361"/>
            <a:ext cx="418722" cy="347049"/>
          </a:xfrm>
          <a:prstGeom prst="rect">
            <a:avLst/>
          </a:prstGeom>
        </p:spPr>
      </p:pic>
      <p:sp>
        <p:nvSpPr>
          <p:cNvPr id="63" name="Google Shape;931;p38">
            <a:extLst>
              <a:ext uri="{FF2B5EF4-FFF2-40B4-BE49-F238E27FC236}">
                <a16:creationId xmlns:a16="http://schemas.microsoft.com/office/drawing/2014/main" id="{C22CF7C3-81A9-748F-4293-9859C61F8D30}"/>
              </a:ext>
            </a:extLst>
          </p:cNvPr>
          <p:cNvSpPr txBox="1">
            <a:spLocks noGrp="1"/>
          </p:cNvSpPr>
          <p:nvPr/>
        </p:nvSpPr>
        <p:spPr>
          <a:xfrm>
            <a:off x="2644119" y="4120539"/>
            <a:ext cx="1169338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Partita di latte</a:t>
            </a:r>
            <a:endParaRPr/>
          </a:p>
        </p:txBody>
      </p:sp>
      <p:sp>
        <p:nvSpPr>
          <p:cNvPr id="1216" name="Google Shape;931;p38">
            <a:extLst>
              <a:ext uri="{FF2B5EF4-FFF2-40B4-BE49-F238E27FC236}">
                <a16:creationId xmlns:a16="http://schemas.microsoft.com/office/drawing/2014/main" id="{313DCC29-4949-6B60-6E62-549F49522933}"/>
              </a:ext>
            </a:extLst>
          </p:cNvPr>
          <p:cNvSpPr txBox="1">
            <a:spLocks noGrp="1"/>
          </p:cNvSpPr>
          <p:nvPr/>
        </p:nvSpPr>
        <p:spPr>
          <a:xfrm>
            <a:off x="4427376" y="4120539"/>
            <a:ext cx="156518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Blocco di Formaggio</a:t>
            </a:r>
            <a:endParaRPr/>
          </a:p>
        </p:txBody>
      </p:sp>
      <p:sp>
        <p:nvSpPr>
          <p:cNvPr id="1217" name="Google Shape;931;p38">
            <a:extLst>
              <a:ext uri="{FF2B5EF4-FFF2-40B4-BE49-F238E27FC236}">
                <a16:creationId xmlns:a16="http://schemas.microsoft.com/office/drawing/2014/main" id="{29263105-1C7F-FAE7-B9AE-1D70D16A4D2E}"/>
              </a:ext>
            </a:extLst>
          </p:cNvPr>
          <p:cNvSpPr txBox="1">
            <a:spLocks noGrp="1"/>
          </p:cNvSpPr>
          <p:nvPr/>
        </p:nvSpPr>
        <p:spPr>
          <a:xfrm>
            <a:off x="6442965" y="4121101"/>
            <a:ext cx="1510168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Pezzo di formaggio</a:t>
            </a:r>
            <a:endParaRPr/>
          </a:p>
        </p:txBody>
      </p:sp>
      <p:grpSp>
        <p:nvGrpSpPr>
          <p:cNvPr id="2" name="Google Shape;941;p38">
            <a:extLst>
              <a:ext uri="{FF2B5EF4-FFF2-40B4-BE49-F238E27FC236}">
                <a16:creationId xmlns:a16="http://schemas.microsoft.com/office/drawing/2014/main" id="{FD72BE5E-A8E2-3BDA-DA77-5DCD5248FC62}"/>
              </a:ext>
            </a:extLst>
          </p:cNvPr>
          <p:cNvGrpSpPr/>
          <p:nvPr/>
        </p:nvGrpSpPr>
        <p:grpSpPr>
          <a:xfrm>
            <a:off x="2118807" y="1316270"/>
            <a:ext cx="138146" cy="138146"/>
            <a:chOff x="4315031" y="1267400"/>
            <a:chExt cx="298500" cy="298500"/>
          </a:xfrm>
        </p:grpSpPr>
        <p:sp>
          <p:nvSpPr>
            <p:cNvPr id="3" name="Google Shape;942;p38">
              <a:extLst>
                <a:ext uri="{FF2B5EF4-FFF2-40B4-BE49-F238E27FC236}">
                  <a16:creationId xmlns:a16="http://schemas.microsoft.com/office/drawing/2014/main" id="{BD78C687-CA06-9167-DCD6-142271547137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43;p38">
              <a:extLst>
                <a:ext uri="{FF2B5EF4-FFF2-40B4-BE49-F238E27FC236}">
                  <a16:creationId xmlns:a16="http://schemas.microsoft.com/office/drawing/2014/main" id="{ECAA4236-1FEA-0B6D-76D5-FE2F5F977680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" name="Google Shape;1244;p45">
            <a:extLst>
              <a:ext uri="{FF2B5EF4-FFF2-40B4-BE49-F238E27FC236}">
                <a16:creationId xmlns:a16="http://schemas.microsoft.com/office/drawing/2014/main" id="{2BA65766-0C82-E5F9-354A-61C4FCBB9C05}"/>
              </a:ext>
            </a:extLst>
          </p:cNvPr>
          <p:cNvCxnSpPr>
            <a:cxnSpLocks/>
          </p:cNvCxnSpPr>
          <p:nvPr/>
        </p:nvCxnSpPr>
        <p:spPr>
          <a:xfrm>
            <a:off x="2187206" y="1450346"/>
            <a:ext cx="0" cy="3498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31;p38">
            <a:extLst>
              <a:ext uri="{FF2B5EF4-FFF2-40B4-BE49-F238E27FC236}">
                <a16:creationId xmlns:a16="http://schemas.microsoft.com/office/drawing/2014/main" id="{3898EFB6-4319-F0AC-F0F6-80C945D34786}"/>
              </a:ext>
            </a:extLst>
          </p:cNvPr>
          <p:cNvSpPr txBox="1">
            <a:spLocks noGrp="1"/>
          </p:cNvSpPr>
          <p:nvPr/>
        </p:nvSpPr>
        <p:spPr>
          <a:xfrm>
            <a:off x="1656284" y="1025157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Milk Hub</a:t>
            </a:r>
            <a:endParaRPr/>
          </a:p>
        </p:txBody>
      </p:sp>
      <p:grpSp>
        <p:nvGrpSpPr>
          <p:cNvPr id="17" name="Google Shape;941;p38">
            <a:extLst>
              <a:ext uri="{FF2B5EF4-FFF2-40B4-BE49-F238E27FC236}">
                <a16:creationId xmlns:a16="http://schemas.microsoft.com/office/drawing/2014/main" id="{E6FE4C10-616A-6552-A36D-5193F4638DFC}"/>
              </a:ext>
            </a:extLst>
          </p:cNvPr>
          <p:cNvGrpSpPr/>
          <p:nvPr/>
        </p:nvGrpSpPr>
        <p:grpSpPr>
          <a:xfrm>
            <a:off x="4083180" y="1312769"/>
            <a:ext cx="138146" cy="138146"/>
            <a:chOff x="4315031" y="1267400"/>
            <a:chExt cx="298500" cy="298500"/>
          </a:xfrm>
        </p:grpSpPr>
        <p:sp>
          <p:nvSpPr>
            <p:cNvPr id="18" name="Google Shape;942;p38">
              <a:extLst>
                <a:ext uri="{FF2B5EF4-FFF2-40B4-BE49-F238E27FC236}">
                  <a16:creationId xmlns:a16="http://schemas.microsoft.com/office/drawing/2014/main" id="{3227DF78-219C-07E5-B833-1FCD00879E6B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43;p38">
              <a:extLst>
                <a:ext uri="{FF2B5EF4-FFF2-40B4-BE49-F238E27FC236}">
                  <a16:creationId xmlns:a16="http://schemas.microsoft.com/office/drawing/2014/main" id="{11FD79DD-0415-3948-4A46-E080DE815DE4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" name="Google Shape;1244;p45">
            <a:extLst>
              <a:ext uri="{FF2B5EF4-FFF2-40B4-BE49-F238E27FC236}">
                <a16:creationId xmlns:a16="http://schemas.microsoft.com/office/drawing/2014/main" id="{2CE32D6A-9A7D-B9B3-0970-5740ACFFD102}"/>
              </a:ext>
            </a:extLst>
          </p:cNvPr>
          <p:cNvCxnSpPr>
            <a:cxnSpLocks/>
          </p:cNvCxnSpPr>
          <p:nvPr/>
        </p:nvCxnSpPr>
        <p:spPr>
          <a:xfrm>
            <a:off x="4151579" y="1446845"/>
            <a:ext cx="0" cy="3498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931;p38">
            <a:extLst>
              <a:ext uri="{FF2B5EF4-FFF2-40B4-BE49-F238E27FC236}">
                <a16:creationId xmlns:a16="http://schemas.microsoft.com/office/drawing/2014/main" id="{9B1C318E-E75F-6B7D-843E-F3F3913DBC70}"/>
              </a:ext>
            </a:extLst>
          </p:cNvPr>
          <p:cNvSpPr txBox="1">
            <a:spLocks noGrp="1"/>
          </p:cNvSpPr>
          <p:nvPr/>
        </p:nvSpPr>
        <p:spPr>
          <a:xfrm>
            <a:off x="3444327" y="1017725"/>
            <a:ext cx="1414503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Cheese Producer</a:t>
            </a:r>
            <a:endParaRPr/>
          </a:p>
        </p:txBody>
      </p:sp>
      <p:grpSp>
        <p:nvGrpSpPr>
          <p:cNvPr id="23" name="Google Shape;941;p38">
            <a:extLst>
              <a:ext uri="{FF2B5EF4-FFF2-40B4-BE49-F238E27FC236}">
                <a16:creationId xmlns:a16="http://schemas.microsoft.com/office/drawing/2014/main" id="{8DC212AF-D856-D5D1-B269-7C36BF5FF3E5}"/>
              </a:ext>
            </a:extLst>
          </p:cNvPr>
          <p:cNvGrpSpPr/>
          <p:nvPr/>
        </p:nvGrpSpPr>
        <p:grpSpPr>
          <a:xfrm>
            <a:off x="6047553" y="1316922"/>
            <a:ext cx="138146" cy="138146"/>
            <a:chOff x="4315031" y="1267400"/>
            <a:chExt cx="298500" cy="298500"/>
          </a:xfrm>
        </p:grpSpPr>
        <p:sp>
          <p:nvSpPr>
            <p:cNvPr id="24" name="Google Shape;942;p38">
              <a:extLst>
                <a:ext uri="{FF2B5EF4-FFF2-40B4-BE49-F238E27FC236}">
                  <a16:creationId xmlns:a16="http://schemas.microsoft.com/office/drawing/2014/main" id="{38A0FCA1-5E3E-AD64-6E17-609432A72A61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943;p38">
              <a:extLst>
                <a:ext uri="{FF2B5EF4-FFF2-40B4-BE49-F238E27FC236}">
                  <a16:creationId xmlns:a16="http://schemas.microsoft.com/office/drawing/2014/main" id="{40CE28FD-7C3F-1A2F-DCAF-EBD6766BD448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" name="Google Shape;1244;p45">
            <a:extLst>
              <a:ext uri="{FF2B5EF4-FFF2-40B4-BE49-F238E27FC236}">
                <a16:creationId xmlns:a16="http://schemas.microsoft.com/office/drawing/2014/main" id="{F6B539CA-7FC3-07B8-BFEE-372DD6E7B711}"/>
              </a:ext>
            </a:extLst>
          </p:cNvPr>
          <p:cNvCxnSpPr>
            <a:cxnSpLocks/>
          </p:cNvCxnSpPr>
          <p:nvPr/>
        </p:nvCxnSpPr>
        <p:spPr>
          <a:xfrm>
            <a:off x="6115952" y="1450998"/>
            <a:ext cx="0" cy="3498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931;p38">
            <a:extLst>
              <a:ext uri="{FF2B5EF4-FFF2-40B4-BE49-F238E27FC236}">
                <a16:creationId xmlns:a16="http://schemas.microsoft.com/office/drawing/2014/main" id="{18C98138-3E17-773E-22EF-3F3EB4E05F19}"/>
              </a:ext>
            </a:extLst>
          </p:cNvPr>
          <p:cNvSpPr txBox="1">
            <a:spLocks noGrp="1"/>
          </p:cNvSpPr>
          <p:nvPr/>
        </p:nvSpPr>
        <p:spPr>
          <a:xfrm>
            <a:off x="5585030" y="1025809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Retailer</a:t>
            </a:r>
          </a:p>
        </p:txBody>
      </p:sp>
      <p:grpSp>
        <p:nvGrpSpPr>
          <p:cNvPr id="29" name="Google Shape;941;p38">
            <a:extLst>
              <a:ext uri="{FF2B5EF4-FFF2-40B4-BE49-F238E27FC236}">
                <a16:creationId xmlns:a16="http://schemas.microsoft.com/office/drawing/2014/main" id="{B103A18C-B2DF-960B-6EE2-1C45CB9F2AD9}"/>
              </a:ext>
            </a:extLst>
          </p:cNvPr>
          <p:cNvGrpSpPr/>
          <p:nvPr/>
        </p:nvGrpSpPr>
        <p:grpSpPr>
          <a:xfrm>
            <a:off x="8060266" y="1334606"/>
            <a:ext cx="138146" cy="138146"/>
            <a:chOff x="4315031" y="1267400"/>
            <a:chExt cx="298500" cy="298500"/>
          </a:xfrm>
        </p:grpSpPr>
        <p:sp>
          <p:nvSpPr>
            <p:cNvPr id="31" name="Google Shape;942;p38">
              <a:extLst>
                <a:ext uri="{FF2B5EF4-FFF2-40B4-BE49-F238E27FC236}">
                  <a16:creationId xmlns:a16="http://schemas.microsoft.com/office/drawing/2014/main" id="{B62E885E-3114-0706-83D6-283A416532FA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43;p38">
              <a:extLst>
                <a:ext uri="{FF2B5EF4-FFF2-40B4-BE49-F238E27FC236}">
                  <a16:creationId xmlns:a16="http://schemas.microsoft.com/office/drawing/2014/main" id="{ABFC586D-54C5-AA08-68C7-6A71AC92A0C7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" name="Google Shape;1244;p45">
            <a:extLst>
              <a:ext uri="{FF2B5EF4-FFF2-40B4-BE49-F238E27FC236}">
                <a16:creationId xmlns:a16="http://schemas.microsoft.com/office/drawing/2014/main" id="{89243EEF-649E-3FC2-4794-C36B4414A9B9}"/>
              </a:ext>
            </a:extLst>
          </p:cNvPr>
          <p:cNvCxnSpPr>
            <a:cxnSpLocks/>
          </p:cNvCxnSpPr>
          <p:nvPr/>
        </p:nvCxnSpPr>
        <p:spPr>
          <a:xfrm>
            <a:off x="8128665" y="1468682"/>
            <a:ext cx="0" cy="3498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931;p38">
            <a:extLst>
              <a:ext uri="{FF2B5EF4-FFF2-40B4-BE49-F238E27FC236}">
                <a16:creationId xmlns:a16="http://schemas.microsoft.com/office/drawing/2014/main" id="{9960F42C-F68E-B8D5-AD4E-C0C3F8CE3D78}"/>
              </a:ext>
            </a:extLst>
          </p:cNvPr>
          <p:cNvSpPr txBox="1">
            <a:spLocks noGrp="1"/>
          </p:cNvSpPr>
          <p:nvPr/>
        </p:nvSpPr>
        <p:spPr>
          <a:xfrm>
            <a:off x="7597743" y="1043493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58112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JWT: JSON Web Token</a:t>
            </a:r>
            <a:endParaRPr/>
          </a:p>
        </p:txBody>
      </p:sp>
      <p:pic>
        <p:nvPicPr>
          <p:cNvPr id="16" name="Immagine 15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4B4CB010-D1C6-7206-98D4-221208C8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6" y="1244500"/>
            <a:ext cx="573060" cy="573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3CC7831-87CA-9C96-5BF7-7B3EF3340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51" y="3391109"/>
            <a:ext cx="1499015" cy="786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B3F866-D18C-A534-BBBA-2B7A239BF388}"/>
              </a:ext>
            </a:extLst>
          </p:cNvPr>
          <p:cNvSpPr txBox="1"/>
          <p:nvPr/>
        </p:nvSpPr>
        <p:spPr>
          <a:xfrm>
            <a:off x="7744969" y="3845480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442BE0"/>
                </a:solidFill>
              </a:rPr>
              <a:t>API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A3353727-AC61-07B5-218C-7869C5F81C78}"/>
              </a:ext>
            </a:extLst>
          </p:cNvPr>
          <p:cNvCxnSpPr>
            <a:stCxn id="16" idx="3"/>
          </p:cNvCxnSpPr>
          <p:nvPr/>
        </p:nvCxnSpPr>
        <p:spPr>
          <a:xfrm flipV="1">
            <a:off x="1454046" y="1528997"/>
            <a:ext cx="1119265" cy="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931;p38">
            <a:extLst>
              <a:ext uri="{FF2B5EF4-FFF2-40B4-BE49-F238E27FC236}">
                <a16:creationId xmlns:a16="http://schemas.microsoft.com/office/drawing/2014/main" id="{304378F9-31DB-ED36-860D-D2CD75A9A256}"/>
              </a:ext>
            </a:extLst>
          </p:cNvPr>
          <p:cNvSpPr txBox="1">
            <a:spLocks noGrp="1"/>
          </p:cNvSpPr>
          <p:nvPr/>
        </p:nvSpPr>
        <p:spPr>
          <a:xfrm>
            <a:off x="1755858" y="1238920"/>
            <a:ext cx="51563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login</a:t>
            </a:r>
            <a:endParaRPr/>
          </a:p>
        </p:txBody>
      </p:sp>
      <p:pic>
        <p:nvPicPr>
          <p:cNvPr id="34" name="Immagine 33" descr="Immagine che contiene Elementi grafici, grafica, schermata, Policromia&#10;&#10;Descrizione generata automaticamente">
            <a:extLst>
              <a:ext uri="{FF2B5EF4-FFF2-40B4-BE49-F238E27FC236}">
                <a16:creationId xmlns:a16="http://schemas.microsoft.com/office/drawing/2014/main" id="{DD98AD27-C273-EB67-FD43-54DAE5FA3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569" y="1238920"/>
            <a:ext cx="904757" cy="565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Immagine 34" descr="Immagine che contiene testo, schermata, Elementi grafici, logo&#10;&#10;Descrizione generata automaticamente">
            <a:extLst>
              <a:ext uri="{FF2B5EF4-FFF2-40B4-BE49-F238E27FC236}">
                <a16:creationId xmlns:a16="http://schemas.microsoft.com/office/drawing/2014/main" id="{A497A2DA-3EC7-0B39-32A3-CA84765619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13" t="15835" r="17056" b="26655"/>
          <a:stretch/>
        </p:blipFill>
        <p:spPr>
          <a:xfrm>
            <a:off x="4723849" y="1292019"/>
            <a:ext cx="462378" cy="459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A48D730-675B-A4DE-8636-9CB9B4328075}"/>
              </a:ext>
            </a:extLst>
          </p:cNvPr>
          <p:cNvCxnSpPr/>
          <p:nvPr/>
        </p:nvCxnSpPr>
        <p:spPr>
          <a:xfrm flipV="1">
            <a:off x="3541326" y="1523136"/>
            <a:ext cx="1119265" cy="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931;p38">
            <a:extLst>
              <a:ext uri="{FF2B5EF4-FFF2-40B4-BE49-F238E27FC236}">
                <a16:creationId xmlns:a16="http://schemas.microsoft.com/office/drawing/2014/main" id="{19CEA8E2-F80D-0579-D7C8-62BF320BDA70}"/>
              </a:ext>
            </a:extLst>
          </p:cNvPr>
          <p:cNvSpPr txBox="1">
            <a:spLocks noGrp="1"/>
          </p:cNvSpPr>
          <p:nvPr/>
        </p:nvSpPr>
        <p:spPr>
          <a:xfrm>
            <a:off x="3692231" y="1238920"/>
            <a:ext cx="817453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generate</a:t>
            </a:r>
            <a:endParaRPr/>
          </a:p>
        </p:txBody>
      </p:sp>
      <p:pic>
        <p:nvPicPr>
          <p:cNvPr id="38" name="Immagine 37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F568FB7D-A6ED-5B55-5F4B-21BDD651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6" y="2115433"/>
            <a:ext cx="573060" cy="573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EE598D65-F524-0B28-A8EB-83BE572C93F8}"/>
              </a:ext>
            </a:extLst>
          </p:cNvPr>
          <p:cNvCxnSpPr>
            <a:stCxn id="38" idx="3"/>
          </p:cNvCxnSpPr>
          <p:nvPr/>
        </p:nvCxnSpPr>
        <p:spPr>
          <a:xfrm flipV="1">
            <a:off x="1454046" y="2399930"/>
            <a:ext cx="1119265" cy="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931;p38">
            <a:extLst>
              <a:ext uri="{FF2B5EF4-FFF2-40B4-BE49-F238E27FC236}">
                <a16:creationId xmlns:a16="http://schemas.microsoft.com/office/drawing/2014/main" id="{F4852D9B-9782-8646-2106-3AFED714A668}"/>
              </a:ext>
            </a:extLst>
          </p:cNvPr>
          <p:cNvSpPr txBox="1">
            <a:spLocks noGrp="1"/>
          </p:cNvSpPr>
          <p:nvPr/>
        </p:nvSpPr>
        <p:spPr>
          <a:xfrm>
            <a:off x="1755858" y="2109853"/>
            <a:ext cx="66654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logout</a:t>
            </a:r>
            <a:endParaRPr/>
          </a:p>
        </p:txBody>
      </p:sp>
      <p:pic>
        <p:nvPicPr>
          <p:cNvPr id="41" name="Immagine 40" descr="Immagine che contiene Elementi grafici, grafica, schermata, Policromia&#10;&#10;Descrizione generata automaticamente">
            <a:extLst>
              <a:ext uri="{FF2B5EF4-FFF2-40B4-BE49-F238E27FC236}">
                <a16:creationId xmlns:a16="http://schemas.microsoft.com/office/drawing/2014/main" id="{AFC72CFD-F194-2DCE-E5F5-9205605D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569" y="2109853"/>
            <a:ext cx="904757" cy="565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Immagine 41" descr="Immagine che contiene testo, schermata, Elementi grafici, logo&#10;&#10;Descrizione generata automaticamente">
            <a:extLst>
              <a:ext uri="{FF2B5EF4-FFF2-40B4-BE49-F238E27FC236}">
                <a16:creationId xmlns:a16="http://schemas.microsoft.com/office/drawing/2014/main" id="{774C01CD-CEF4-2EB9-68A7-8A103B5A12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13" t="15835" r="17056" b="26655"/>
          <a:stretch/>
        </p:blipFill>
        <p:spPr>
          <a:xfrm>
            <a:off x="4723849" y="2162952"/>
            <a:ext cx="462378" cy="459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6DDA167-294C-18B9-ED4C-EB09A9EA0EFA}"/>
              </a:ext>
            </a:extLst>
          </p:cNvPr>
          <p:cNvCxnSpPr/>
          <p:nvPr/>
        </p:nvCxnSpPr>
        <p:spPr>
          <a:xfrm flipV="1">
            <a:off x="3541326" y="2394069"/>
            <a:ext cx="1119265" cy="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931;p38">
            <a:extLst>
              <a:ext uri="{FF2B5EF4-FFF2-40B4-BE49-F238E27FC236}">
                <a16:creationId xmlns:a16="http://schemas.microsoft.com/office/drawing/2014/main" id="{4826CE04-B661-6CE2-8FC9-94BAD9B27CA9}"/>
              </a:ext>
            </a:extLst>
          </p:cNvPr>
          <p:cNvSpPr txBox="1">
            <a:spLocks noGrp="1"/>
          </p:cNvSpPr>
          <p:nvPr/>
        </p:nvSpPr>
        <p:spPr>
          <a:xfrm>
            <a:off x="3278991" y="3140195"/>
            <a:ext cx="751313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validate</a:t>
            </a:r>
            <a:endParaRPr/>
          </a:p>
        </p:txBody>
      </p:sp>
      <p:pic>
        <p:nvPicPr>
          <p:cNvPr id="46" name="Immagine 4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6E9AE5F-7C84-BB5A-11B2-8967AF020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683" y="2059802"/>
            <a:ext cx="628691" cy="628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BF9D2810-6B57-53F8-4F2A-4B2ADAD57AA6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 flipV="1">
            <a:off x="5186227" y="2374148"/>
            <a:ext cx="2167456" cy="1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931;p38">
            <a:extLst>
              <a:ext uri="{FF2B5EF4-FFF2-40B4-BE49-F238E27FC236}">
                <a16:creationId xmlns:a16="http://schemas.microsoft.com/office/drawing/2014/main" id="{E4B19B6F-80CE-69FD-111A-0014BCAE04A2}"/>
              </a:ext>
            </a:extLst>
          </p:cNvPr>
          <p:cNvSpPr txBox="1">
            <a:spLocks noGrp="1"/>
          </p:cNvSpPr>
          <p:nvPr/>
        </p:nvSpPr>
        <p:spPr>
          <a:xfrm>
            <a:off x="5794876" y="2092908"/>
            <a:ext cx="87976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blacklist</a:t>
            </a:r>
            <a:endParaRPr/>
          </a:p>
        </p:txBody>
      </p:sp>
      <p:pic>
        <p:nvPicPr>
          <p:cNvPr id="51" name="Immagine 50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67FA3027-ECCB-D6CE-33E8-7E0BEC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6" y="3285586"/>
            <a:ext cx="573060" cy="573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3F7B21DB-0149-7A2C-6534-9F30AA133E60}"/>
              </a:ext>
            </a:extLst>
          </p:cNvPr>
          <p:cNvCxnSpPr>
            <a:cxnSpLocks/>
            <a:stCxn id="51" idx="3"/>
            <a:endCxn id="55" idx="1"/>
          </p:cNvCxnSpPr>
          <p:nvPr/>
        </p:nvCxnSpPr>
        <p:spPr>
          <a:xfrm flipV="1">
            <a:off x="1454046" y="3562743"/>
            <a:ext cx="1692325" cy="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931;p38">
            <a:extLst>
              <a:ext uri="{FF2B5EF4-FFF2-40B4-BE49-F238E27FC236}">
                <a16:creationId xmlns:a16="http://schemas.microsoft.com/office/drawing/2014/main" id="{E5526213-242D-FAA9-35E4-E1D507717490}"/>
              </a:ext>
            </a:extLst>
          </p:cNvPr>
          <p:cNvSpPr txBox="1">
            <a:spLocks noGrp="1"/>
          </p:cNvSpPr>
          <p:nvPr/>
        </p:nvSpPr>
        <p:spPr>
          <a:xfrm>
            <a:off x="1411102" y="3280006"/>
            <a:ext cx="186788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Try</a:t>
            </a:r>
            <a:r>
              <a:rPr lang="it-IT"/>
              <a:t> to C</a:t>
            </a:r>
            <a:r>
              <a:rPr lang="fr"/>
              <a:t>all API Method</a:t>
            </a:r>
            <a:endParaRPr/>
          </a:p>
        </p:txBody>
      </p:sp>
      <p:pic>
        <p:nvPicPr>
          <p:cNvPr id="55" name="Immagine 54" descr="Immagine che contiene Elementi grafici, grafica, schermata, Policromia&#10;&#10;Descrizione generata automaticamente">
            <a:extLst>
              <a:ext uri="{FF2B5EF4-FFF2-40B4-BE49-F238E27FC236}">
                <a16:creationId xmlns:a16="http://schemas.microsoft.com/office/drawing/2014/main" id="{BD28E222-ECC5-BC38-1D76-CDC61C500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371" y="3280006"/>
            <a:ext cx="904757" cy="565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1" name="Immagine 60" descr="Immagine che contiene testo, schermata, Elementi grafici, logo&#10;&#10;Descrizione generata automaticamente">
            <a:extLst>
              <a:ext uri="{FF2B5EF4-FFF2-40B4-BE49-F238E27FC236}">
                <a16:creationId xmlns:a16="http://schemas.microsoft.com/office/drawing/2014/main" id="{A51A9B91-E9C7-7B3C-87D6-80DEB695BB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13" t="15835" r="17056" b="26655"/>
          <a:stretch/>
        </p:blipFill>
        <p:spPr>
          <a:xfrm>
            <a:off x="5018656" y="2880665"/>
            <a:ext cx="462378" cy="459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2" name="Immagine 61" descr="Immagine che contiene testo, schermata, Elementi grafici, logo&#10;&#10;Descrizione generata automaticamente">
            <a:extLst>
              <a:ext uri="{FF2B5EF4-FFF2-40B4-BE49-F238E27FC236}">
                <a16:creationId xmlns:a16="http://schemas.microsoft.com/office/drawing/2014/main" id="{15C00CF9-9E23-FA68-1995-BB831512DB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13" t="15835" r="17056" b="26655"/>
          <a:stretch/>
        </p:blipFill>
        <p:spPr>
          <a:xfrm>
            <a:off x="5018656" y="3554964"/>
            <a:ext cx="462378" cy="459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4958F5DD-AA09-68AA-8879-9D8157DD7961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 flipV="1">
            <a:off x="4051128" y="3110303"/>
            <a:ext cx="967528" cy="45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" name="Google Shape;931;p38">
            <a:extLst>
              <a:ext uri="{FF2B5EF4-FFF2-40B4-BE49-F238E27FC236}">
                <a16:creationId xmlns:a16="http://schemas.microsoft.com/office/drawing/2014/main" id="{830E3B81-FB6D-95A6-357C-B49A94507091}"/>
              </a:ext>
            </a:extLst>
          </p:cNvPr>
          <p:cNvSpPr txBox="1">
            <a:spLocks noGrp="1"/>
          </p:cNvSpPr>
          <p:nvPr/>
        </p:nvSpPr>
        <p:spPr>
          <a:xfrm>
            <a:off x="3654649" y="2114587"/>
            <a:ext cx="87976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invalidate</a:t>
            </a:r>
            <a:endParaRPr/>
          </a:p>
        </p:txBody>
      </p:sp>
      <p:sp>
        <p:nvSpPr>
          <p:cNvPr id="1220" name="Google Shape;931;p38">
            <a:extLst>
              <a:ext uri="{FF2B5EF4-FFF2-40B4-BE49-F238E27FC236}">
                <a16:creationId xmlns:a16="http://schemas.microsoft.com/office/drawing/2014/main" id="{E6459B30-BFC7-8AF4-A6B0-2A599D2F4086}"/>
              </a:ext>
            </a:extLst>
          </p:cNvPr>
          <p:cNvSpPr txBox="1">
            <a:spLocks noGrp="1"/>
          </p:cNvSpPr>
          <p:nvPr/>
        </p:nvSpPr>
        <p:spPr>
          <a:xfrm rot="20163152">
            <a:off x="4167568" y="3050686"/>
            <a:ext cx="545397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false</a:t>
            </a:r>
            <a:endParaRPr/>
          </a:p>
        </p:txBody>
      </p:sp>
      <p:cxnSp>
        <p:nvCxnSpPr>
          <p:cNvPr id="1226" name="Connettore 2 1225">
            <a:extLst>
              <a:ext uri="{FF2B5EF4-FFF2-40B4-BE49-F238E27FC236}">
                <a16:creationId xmlns:a16="http://schemas.microsoft.com/office/drawing/2014/main" id="{36802DD8-1927-76C3-82BA-35BAAF128636}"/>
              </a:ext>
            </a:extLst>
          </p:cNvPr>
          <p:cNvCxnSpPr>
            <a:cxnSpLocks/>
            <a:stCxn id="61" idx="3"/>
            <a:endCxn id="46" idx="2"/>
          </p:cNvCxnSpPr>
          <p:nvPr/>
        </p:nvCxnSpPr>
        <p:spPr>
          <a:xfrm flipV="1">
            <a:off x="5481034" y="2688493"/>
            <a:ext cx="2186995" cy="421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Google Shape;931;p38">
            <a:extLst>
              <a:ext uri="{FF2B5EF4-FFF2-40B4-BE49-F238E27FC236}">
                <a16:creationId xmlns:a16="http://schemas.microsoft.com/office/drawing/2014/main" id="{1349CEE1-74AE-33B6-2434-A9119C000F03}"/>
              </a:ext>
            </a:extLst>
          </p:cNvPr>
          <p:cNvSpPr txBox="1">
            <a:spLocks noGrp="1"/>
          </p:cNvSpPr>
          <p:nvPr/>
        </p:nvSpPr>
        <p:spPr>
          <a:xfrm rot="20924413">
            <a:off x="5843861" y="2655715"/>
            <a:ext cx="8456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invalidate</a:t>
            </a:r>
            <a:endParaRPr/>
          </a:p>
        </p:txBody>
      </p:sp>
      <p:cxnSp>
        <p:nvCxnSpPr>
          <p:cNvPr id="1230" name="Connettore 2 1229">
            <a:extLst>
              <a:ext uri="{FF2B5EF4-FFF2-40B4-BE49-F238E27FC236}">
                <a16:creationId xmlns:a16="http://schemas.microsoft.com/office/drawing/2014/main" id="{8775C3FB-CAD7-EE17-8118-EEDE39D88219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>
            <a:off x="4051128" y="3562743"/>
            <a:ext cx="967528" cy="22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4" name="Google Shape;931;p38">
            <a:extLst>
              <a:ext uri="{FF2B5EF4-FFF2-40B4-BE49-F238E27FC236}">
                <a16:creationId xmlns:a16="http://schemas.microsoft.com/office/drawing/2014/main" id="{CB43DB91-C362-81A9-E4E1-20B8F9DF7173}"/>
              </a:ext>
            </a:extLst>
          </p:cNvPr>
          <p:cNvSpPr txBox="1">
            <a:spLocks noGrp="1"/>
          </p:cNvSpPr>
          <p:nvPr/>
        </p:nvSpPr>
        <p:spPr>
          <a:xfrm rot="800797">
            <a:off x="4349009" y="3412946"/>
            <a:ext cx="545397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true</a:t>
            </a:r>
            <a:endParaRPr/>
          </a:p>
        </p:txBody>
      </p:sp>
      <p:cxnSp>
        <p:nvCxnSpPr>
          <p:cNvPr id="1235" name="Connettore 2 1234">
            <a:extLst>
              <a:ext uri="{FF2B5EF4-FFF2-40B4-BE49-F238E27FC236}">
                <a16:creationId xmlns:a16="http://schemas.microsoft.com/office/drawing/2014/main" id="{B72DBB9D-3EBC-1AC9-4916-65502F5F205E}"/>
              </a:ext>
            </a:extLst>
          </p:cNvPr>
          <p:cNvCxnSpPr>
            <a:cxnSpLocks/>
            <a:stCxn id="62" idx="3"/>
            <a:endCxn id="17" idx="1"/>
          </p:cNvCxnSpPr>
          <p:nvPr/>
        </p:nvCxnSpPr>
        <p:spPr>
          <a:xfrm flipV="1">
            <a:off x="5481034" y="3784601"/>
            <a:ext cx="16032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1" name="Google Shape;931;p38">
            <a:extLst>
              <a:ext uri="{FF2B5EF4-FFF2-40B4-BE49-F238E27FC236}">
                <a16:creationId xmlns:a16="http://schemas.microsoft.com/office/drawing/2014/main" id="{49FBC23D-19A3-EB80-8727-F29DD137DCD2}"/>
              </a:ext>
            </a:extLst>
          </p:cNvPr>
          <p:cNvSpPr txBox="1">
            <a:spLocks noGrp="1"/>
          </p:cNvSpPr>
          <p:nvPr/>
        </p:nvSpPr>
        <p:spPr>
          <a:xfrm>
            <a:off x="5691379" y="3492783"/>
            <a:ext cx="129457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</a:t>
            </a:r>
            <a:r>
              <a:rPr lang="fr"/>
              <a:t>all API Method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308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BCrypt</a:t>
            </a:r>
            <a:r>
              <a:rPr lang="it-IT"/>
              <a:t> con Salt nascosto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60F573-A427-CB9B-59A3-DC1A9A79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41" y="3529166"/>
            <a:ext cx="46577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52E4F-4EE7-A4B8-6602-5BD43680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5" y="851644"/>
            <a:ext cx="4657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imbolo, clipart, bianco, design&#10;&#10;Descrizione generata automaticamente">
            <a:extLst>
              <a:ext uri="{FF2B5EF4-FFF2-40B4-BE49-F238E27FC236}">
                <a16:creationId xmlns:a16="http://schemas.microsoft.com/office/drawing/2014/main" id="{4367459B-82FE-D737-C741-AA501965D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50" y="1552621"/>
            <a:ext cx="1886615" cy="1570843"/>
          </a:xfrm>
          <a:prstGeom prst="roundRect">
            <a:avLst>
              <a:gd name="adj" fmla="val 36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76814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FB593DDD-A523-F1B2-EBA2-DEBEF06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37F708A0-BCED-1650-8FFB-5C0AD1EEC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FUNZIONALITA’ PRINCIPALI</a:t>
            </a:r>
            <a:endParaRPr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1A6E33FD-CAEE-DAAF-501B-7EA4C373C0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</a:t>
            </a:r>
            <a:endParaRPr/>
          </a:p>
        </p:txBody>
      </p:sp>
      <p:pic>
        <p:nvPicPr>
          <p:cNvPr id="2" name="Immagine 1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B681E0A6-387C-B564-A567-1F75BEC3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05846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Transazione: Selezione prodotti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CB3AB9-D203-C729-794F-38F3DB8A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30" y="960618"/>
            <a:ext cx="6265890" cy="35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80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Transazione: Acquisto</a:t>
            </a: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D2BB6B-39FE-324F-72AF-36DB0D9F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09" y="1004292"/>
            <a:ext cx="6235908" cy="35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9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Transazione: Acquisto</a:t>
            </a: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66A4CF3-B093-AA04-B086-1C1F5966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48" y="968427"/>
            <a:ext cx="6379703" cy="358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19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Transazione: Acquisto</a:t>
            </a: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66A4CF3-B093-AA04-B086-1C1F5966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786" y="3611692"/>
            <a:ext cx="2723213" cy="15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9AA59FD8-0109-6A08-B1F2-1804BFDF7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4" y="1493350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987C25D-C60A-1FC8-F50D-B04E905E7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017" y="1357318"/>
            <a:ext cx="1499015" cy="786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648BBB-A06C-188E-8DB4-953D0FB5D6AA}"/>
              </a:ext>
            </a:extLst>
          </p:cNvPr>
          <p:cNvSpPr txBox="1"/>
          <p:nvPr/>
        </p:nvSpPr>
        <p:spPr>
          <a:xfrm>
            <a:off x="2331756" y="1811689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442BE0"/>
                </a:solidFill>
              </a:rPr>
              <a:t>API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57C1152-9012-A4D9-976C-B55BDB4259F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97371" y="1750810"/>
            <a:ext cx="1045646" cy="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31;p38">
            <a:extLst>
              <a:ext uri="{FF2B5EF4-FFF2-40B4-BE49-F238E27FC236}">
                <a16:creationId xmlns:a16="http://schemas.microsoft.com/office/drawing/2014/main" id="{A2841EF5-2DB2-CFD3-55A6-C17C1F696C07}"/>
              </a:ext>
            </a:extLst>
          </p:cNvPr>
          <p:cNvSpPr txBox="1">
            <a:spLocks noGrp="1"/>
          </p:cNvSpPr>
          <p:nvPr/>
        </p:nvSpPr>
        <p:spPr>
          <a:xfrm>
            <a:off x="807716" y="1458992"/>
            <a:ext cx="129457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</a:t>
            </a:r>
            <a:r>
              <a:rPr lang="fr"/>
              <a:t>all buy</a:t>
            </a:r>
            <a:endParaRPr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8F4962B-69A4-DD57-20C9-8BE233455797}"/>
              </a:ext>
            </a:extLst>
          </p:cNvPr>
          <p:cNvCxnSpPr>
            <a:cxnSpLocks/>
          </p:cNvCxnSpPr>
          <p:nvPr/>
        </p:nvCxnSpPr>
        <p:spPr>
          <a:xfrm>
            <a:off x="1179966" y="1750808"/>
            <a:ext cx="219013" cy="75659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ED2B040-1949-C63F-9DF4-EA14BD67EA9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142032" y="1750810"/>
            <a:ext cx="74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07159C4-2432-A068-7610-B6AABBF8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11" y="1403794"/>
            <a:ext cx="526116" cy="637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88AC656-612A-187C-512C-D30531AF065E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57678" y="890956"/>
            <a:ext cx="1096727" cy="56803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931;p38">
            <a:extLst>
              <a:ext uri="{FF2B5EF4-FFF2-40B4-BE49-F238E27FC236}">
                <a16:creationId xmlns:a16="http://schemas.microsoft.com/office/drawing/2014/main" id="{AD7685A4-1359-724D-2C60-EC10BE5ED2EA}"/>
              </a:ext>
            </a:extLst>
          </p:cNvPr>
          <p:cNvSpPr txBox="1">
            <a:spLocks noGrp="1"/>
          </p:cNvSpPr>
          <p:nvPr/>
        </p:nvSpPr>
        <p:spPr>
          <a:xfrm>
            <a:off x="3092341" y="1458991"/>
            <a:ext cx="73067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</a:t>
            </a:r>
            <a:r>
              <a:rPr lang="fr"/>
              <a:t>all buy</a:t>
            </a: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C9F7CA2-DCD1-71AE-DE51-095F8ECE8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526"/>
            <a:ext cx="5346492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95F5534-D919-FCB6-7E00-0F2FC0BA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05" y="630443"/>
            <a:ext cx="4602184" cy="29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331;p46">
            <a:extLst>
              <a:ext uri="{FF2B5EF4-FFF2-40B4-BE49-F238E27FC236}">
                <a16:creationId xmlns:a16="http://schemas.microsoft.com/office/drawing/2014/main" id="{15129427-CEA6-77EA-94DA-9A04D4143EE8}"/>
              </a:ext>
            </a:extLst>
          </p:cNvPr>
          <p:cNvSpPr/>
          <p:nvPr/>
        </p:nvSpPr>
        <p:spPr>
          <a:xfrm>
            <a:off x="6673554" y="464730"/>
            <a:ext cx="2435256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TransactionBuyMilkBatch</a:t>
            </a:r>
            <a:b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Product</a:t>
            </a:r>
            <a:endParaRPr sz="1000" b="1" err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3604410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Transazione: Acquisto</a:t>
            </a: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DA8F82E-78BA-8809-36FB-96930191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36" y="991535"/>
            <a:ext cx="6510728" cy="36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38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Conversione prodotti: Selezione</a:t>
            </a:r>
            <a:endParaRPr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C513EC-E13B-D453-8659-E4A7FFF3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065237"/>
            <a:ext cx="5931110" cy="33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71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644BF84-1965-1CA7-3F09-2EBA1D30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065237"/>
            <a:ext cx="5931109" cy="33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7" y="135228"/>
            <a:ext cx="6445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Conversione prodotti: Selezione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418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FILIERA: PARTITA DI LATTE</a:t>
            </a:r>
            <a:endParaRPr/>
          </a:p>
        </p:txBody>
      </p:sp>
      <p:pic>
        <p:nvPicPr>
          <p:cNvPr id="9" name="Immagine 8" descr="Immagine che contiene cilindro, Serbatoio di stoccaggio&#10;&#10;Descrizione generata automaticamente">
            <a:extLst>
              <a:ext uri="{FF2B5EF4-FFF2-40B4-BE49-F238E27FC236}">
                <a16:creationId xmlns:a16="http://schemas.microsoft.com/office/drawing/2014/main" id="{2364FA42-B7FA-452A-1D7A-2C6312CC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43048"/>
            <a:ext cx="3657607" cy="2057404"/>
          </a:xfrm>
          <a:prstGeom prst="roundRect">
            <a:avLst/>
          </a:prstGeom>
          <a:ln>
            <a:solidFill>
              <a:schemeClr val="tx2"/>
            </a:solidFill>
          </a:ln>
        </p:spPr>
      </p:pic>
      <p:grpSp>
        <p:nvGrpSpPr>
          <p:cNvPr id="10" name="Google Shape;941;p38">
            <a:extLst>
              <a:ext uri="{FF2B5EF4-FFF2-40B4-BE49-F238E27FC236}">
                <a16:creationId xmlns:a16="http://schemas.microsoft.com/office/drawing/2014/main" id="{1BEDE624-F52A-517B-2B66-C6155B775047}"/>
              </a:ext>
            </a:extLst>
          </p:cNvPr>
          <p:cNvGrpSpPr/>
          <p:nvPr/>
        </p:nvGrpSpPr>
        <p:grpSpPr>
          <a:xfrm>
            <a:off x="4766395" y="2001401"/>
            <a:ext cx="138146" cy="138146"/>
            <a:chOff x="4315031" y="1267400"/>
            <a:chExt cx="298500" cy="298500"/>
          </a:xfrm>
        </p:grpSpPr>
        <p:sp>
          <p:nvSpPr>
            <p:cNvPr id="11" name="Google Shape;942;p38">
              <a:extLst>
                <a:ext uri="{FF2B5EF4-FFF2-40B4-BE49-F238E27FC236}">
                  <a16:creationId xmlns:a16="http://schemas.microsoft.com/office/drawing/2014/main" id="{53483298-2C62-DA8D-75A9-01048320C068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43;p38">
              <a:extLst>
                <a:ext uri="{FF2B5EF4-FFF2-40B4-BE49-F238E27FC236}">
                  <a16:creationId xmlns:a16="http://schemas.microsoft.com/office/drawing/2014/main" id="{FDAC8B5D-804F-E915-8E79-3F603AC4B81F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931;p38">
            <a:extLst>
              <a:ext uri="{FF2B5EF4-FFF2-40B4-BE49-F238E27FC236}">
                <a16:creationId xmlns:a16="http://schemas.microsoft.com/office/drawing/2014/main" id="{038F6144-CD43-4060-925E-324BD6EB7DDB}"/>
              </a:ext>
            </a:extLst>
          </p:cNvPr>
          <p:cNvSpPr txBox="1">
            <a:spLocks noGrp="1"/>
          </p:cNvSpPr>
          <p:nvPr/>
        </p:nvSpPr>
        <p:spPr>
          <a:xfrm>
            <a:off x="4872623" y="1887279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Identificativo</a:t>
            </a:r>
            <a:endParaRPr/>
          </a:p>
        </p:txBody>
      </p:sp>
      <p:grpSp>
        <p:nvGrpSpPr>
          <p:cNvPr id="14" name="Google Shape;941;p38">
            <a:extLst>
              <a:ext uri="{FF2B5EF4-FFF2-40B4-BE49-F238E27FC236}">
                <a16:creationId xmlns:a16="http://schemas.microsoft.com/office/drawing/2014/main" id="{38DD4283-362C-464E-8D11-CFB33D31AF84}"/>
              </a:ext>
            </a:extLst>
          </p:cNvPr>
          <p:cNvGrpSpPr/>
          <p:nvPr/>
        </p:nvGrpSpPr>
        <p:grpSpPr>
          <a:xfrm>
            <a:off x="4766395" y="2407340"/>
            <a:ext cx="138146" cy="138146"/>
            <a:chOff x="4315031" y="1267400"/>
            <a:chExt cx="298500" cy="298500"/>
          </a:xfrm>
        </p:grpSpPr>
        <p:sp>
          <p:nvSpPr>
            <p:cNvPr id="15" name="Google Shape;942;p38">
              <a:extLst>
                <a:ext uri="{FF2B5EF4-FFF2-40B4-BE49-F238E27FC236}">
                  <a16:creationId xmlns:a16="http://schemas.microsoft.com/office/drawing/2014/main" id="{35865902-F326-1FF4-405A-372B68414A84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43;p38">
              <a:extLst>
                <a:ext uri="{FF2B5EF4-FFF2-40B4-BE49-F238E27FC236}">
                  <a16:creationId xmlns:a16="http://schemas.microsoft.com/office/drawing/2014/main" id="{DD08810B-7939-60F6-2974-7F9DB6355B2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931;p38">
            <a:extLst>
              <a:ext uri="{FF2B5EF4-FFF2-40B4-BE49-F238E27FC236}">
                <a16:creationId xmlns:a16="http://schemas.microsoft.com/office/drawing/2014/main" id="{7FA8B3C4-0BCD-3E65-2F81-1EB05887DBA5}"/>
              </a:ext>
            </a:extLst>
          </p:cNvPr>
          <p:cNvSpPr txBox="1">
            <a:spLocks noGrp="1"/>
          </p:cNvSpPr>
          <p:nvPr/>
        </p:nvSpPr>
        <p:spPr>
          <a:xfrm>
            <a:off x="4872623" y="2293218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Scadenza</a:t>
            </a:r>
            <a:endParaRPr/>
          </a:p>
        </p:txBody>
      </p:sp>
      <p:grpSp>
        <p:nvGrpSpPr>
          <p:cNvPr id="18" name="Google Shape;941;p38">
            <a:extLst>
              <a:ext uri="{FF2B5EF4-FFF2-40B4-BE49-F238E27FC236}">
                <a16:creationId xmlns:a16="http://schemas.microsoft.com/office/drawing/2014/main" id="{73EFA1B5-553D-96C6-E393-95020932BF9F}"/>
              </a:ext>
            </a:extLst>
          </p:cNvPr>
          <p:cNvGrpSpPr/>
          <p:nvPr/>
        </p:nvGrpSpPr>
        <p:grpSpPr>
          <a:xfrm>
            <a:off x="4766395" y="2754265"/>
            <a:ext cx="138146" cy="138146"/>
            <a:chOff x="4315031" y="1267400"/>
            <a:chExt cx="298500" cy="298500"/>
          </a:xfrm>
        </p:grpSpPr>
        <p:sp>
          <p:nvSpPr>
            <p:cNvPr id="19" name="Google Shape;942;p38">
              <a:extLst>
                <a:ext uri="{FF2B5EF4-FFF2-40B4-BE49-F238E27FC236}">
                  <a16:creationId xmlns:a16="http://schemas.microsoft.com/office/drawing/2014/main" id="{3D56E821-34C8-97CD-FE3C-30AC652869A6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43;p38">
              <a:extLst>
                <a:ext uri="{FF2B5EF4-FFF2-40B4-BE49-F238E27FC236}">
                  <a16:creationId xmlns:a16="http://schemas.microsoft.com/office/drawing/2014/main" id="{AA753FC7-2AA7-176E-EE88-D5AD560B573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931;p38">
            <a:extLst>
              <a:ext uri="{FF2B5EF4-FFF2-40B4-BE49-F238E27FC236}">
                <a16:creationId xmlns:a16="http://schemas.microsoft.com/office/drawing/2014/main" id="{07F0C593-4674-69DA-6928-5965DED13EF8}"/>
              </a:ext>
            </a:extLst>
          </p:cNvPr>
          <p:cNvSpPr txBox="1">
            <a:spLocks noGrp="1"/>
          </p:cNvSpPr>
          <p:nvPr/>
        </p:nvSpPr>
        <p:spPr>
          <a:xfrm>
            <a:off x="4872623" y="2640143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Quantità (in litri)</a:t>
            </a:r>
            <a:endParaRPr/>
          </a:p>
        </p:txBody>
      </p:sp>
      <p:grpSp>
        <p:nvGrpSpPr>
          <p:cNvPr id="22" name="Google Shape;941;p38">
            <a:extLst>
              <a:ext uri="{FF2B5EF4-FFF2-40B4-BE49-F238E27FC236}">
                <a16:creationId xmlns:a16="http://schemas.microsoft.com/office/drawing/2014/main" id="{B12F6860-A656-CF9E-A973-8C1EB3FF7A8E}"/>
              </a:ext>
            </a:extLst>
          </p:cNvPr>
          <p:cNvGrpSpPr/>
          <p:nvPr/>
        </p:nvGrpSpPr>
        <p:grpSpPr>
          <a:xfrm>
            <a:off x="4773024" y="3096232"/>
            <a:ext cx="138146" cy="138146"/>
            <a:chOff x="4315031" y="1267400"/>
            <a:chExt cx="298500" cy="298500"/>
          </a:xfrm>
        </p:grpSpPr>
        <p:sp>
          <p:nvSpPr>
            <p:cNvPr id="23" name="Google Shape;942;p38">
              <a:extLst>
                <a:ext uri="{FF2B5EF4-FFF2-40B4-BE49-F238E27FC236}">
                  <a16:creationId xmlns:a16="http://schemas.microsoft.com/office/drawing/2014/main" id="{61050031-1495-1F7F-28DF-3A5500A41EEE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43;p38">
              <a:extLst>
                <a:ext uri="{FF2B5EF4-FFF2-40B4-BE49-F238E27FC236}">
                  <a16:creationId xmlns:a16="http://schemas.microsoft.com/office/drawing/2014/main" id="{7831C2E9-C7D9-D6C0-F39D-6E21D2C35E1A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931;p38">
            <a:extLst>
              <a:ext uri="{FF2B5EF4-FFF2-40B4-BE49-F238E27FC236}">
                <a16:creationId xmlns:a16="http://schemas.microsoft.com/office/drawing/2014/main" id="{C6946857-EC81-39DA-5920-F0E7DFE2ED86}"/>
              </a:ext>
            </a:extLst>
          </p:cNvPr>
          <p:cNvSpPr txBox="1">
            <a:spLocks noGrp="1"/>
          </p:cNvSpPr>
          <p:nvPr/>
        </p:nvSpPr>
        <p:spPr>
          <a:xfrm>
            <a:off x="4879252" y="2982110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Prezzo (FLT)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4592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644BF84-1965-1CA7-3F09-2EBA1D30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065237"/>
            <a:ext cx="5931109" cy="33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6" y="135228"/>
            <a:ext cx="67950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Conversione prodotti: Conversione</a:t>
            </a: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E98C40-70FC-24A2-CE7E-BBB3AB07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065237"/>
            <a:ext cx="5931109" cy="33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91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6" y="135228"/>
            <a:ext cx="67950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Conversione prodotti: conversione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7DF62C-AAF1-43F0-0655-804C155D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55" y="3133887"/>
            <a:ext cx="3572645" cy="20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6F54938-0E87-5E32-92CC-FBCAA814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93" y="3257035"/>
            <a:ext cx="5226571" cy="18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C65D3533-EE15-0BEF-1CA5-7CD4FAA9D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07" y="2213002"/>
            <a:ext cx="518097" cy="518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27A6B3-6E04-3D36-8A96-734E0EA2A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21" y="2106952"/>
            <a:ext cx="1499015" cy="786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9C4E30-4A54-E3EA-A0E2-0C2194993D72}"/>
              </a:ext>
            </a:extLst>
          </p:cNvPr>
          <p:cNvSpPr txBox="1"/>
          <p:nvPr/>
        </p:nvSpPr>
        <p:spPr>
          <a:xfrm>
            <a:off x="3381639" y="25613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442BE0"/>
                </a:solidFill>
              </a:rPr>
              <a:t>API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5FCB7A3-DDA3-1C26-E90A-8E89326B92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117704" y="2500444"/>
            <a:ext cx="16032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931;p38">
            <a:extLst>
              <a:ext uri="{FF2B5EF4-FFF2-40B4-BE49-F238E27FC236}">
                <a16:creationId xmlns:a16="http://schemas.microsoft.com/office/drawing/2014/main" id="{CFDEC23B-BC23-5840-8F46-B709038626A3}"/>
              </a:ext>
            </a:extLst>
          </p:cNvPr>
          <p:cNvSpPr txBox="1">
            <a:spLocks noGrp="1"/>
          </p:cNvSpPr>
          <p:nvPr/>
        </p:nvSpPr>
        <p:spPr>
          <a:xfrm>
            <a:off x="1328049" y="2208626"/>
            <a:ext cx="129457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</a:t>
            </a:r>
            <a:r>
              <a:rPr lang="fr"/>
              <a:t>all transform</a:t>
            </a:r>
            <a:endParaRPr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C644DAC-F4E0-6931-5E0B-27A111166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64" y="647900"/>
            <a:ext cx="5486401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1865B65-C488-E78A-6E25-912725DBFA5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919312" y="2500443"/>
            <a:ext cx="56027" cy="75659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2C6EA6B-3C96-9CAB-AA33-0C6EDB070AC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219936" y="2495736"/>
            <a:ext cx="1263546" cy="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B6D09728-553C-031E-380E-ED97D9A2B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482" y="2031422"/>
            <a:ext cx="766686" cy="928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2B2F8EF-DF6C-28DE-990F-D76E0AFA7986}"/>
              </a:ext>
            </a:extLst>
          </p:cNvPr>
          <p:cNvCxnSpPr>
            <a:cxnSpLocks/>
          </p:cNvCxnSpPr>
          <p:nvPr/>
        </p:nvCxnSpPr>
        <p:spPr>
          <a:xfrm>
            <a:off x="4766008" y="1997472"/>
            <a:ext cx="0" cy="47457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Google Shape;931;p38">
            <a:extLst>
              <a:ext uri="{FF2B5EF4-FFF2-40B4-BE49-F238E27FC236}">
                <a16:creationId xmlns:a16="http://schemas.microsoft.com/office/drawing/2014/main" id="{97380213-5B85-F52C-9470-18E9B184FF1B}"/>
              </a:ext>
            </a:extLst>
          </p:cNvPr>
          <p:cNvSpPr txBox="1">
            <a:spLocks noGrp="1"/>
          </p:cNvSpPr>
          <p:nvPr/>
        </p:nvSpPr>
        <p:spPr>
          <a:xfrm>
            <a:off x="4276776" y="2415414"/>
            <a:ext cx="1294579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</a:t>
            </a:r>
            <a:r>
              <a:rPr lang="fr"/>
              <a:t>all transform</a:t>
            </a:r>
            <a:endParaRPr/>
          </a:p>
        </p:txBody>
      </p:sp>
      <p:sp>
        <p:nvSpPr>
          <p:cNvPr id="21" name="Google Shape;1331;p46">
            <a:extLst>
              <a:ext uri="{FF2B5EF4-FFF2-40B4-BE49-F238E27FC236}">
                <a16:creationId xmlns:a16="http://schemas.microsoft.com/office/drawing/2014/main" id="{D3839E0E-AE25-DAD8-6755-84A85CC7A32E}"/>
              </a:ext>
            </a:extLst>
          </p:cNvPr>
          <p:cNvSpPr/>
          <p:nvPr/>
        </p:nvSpPr>
        <p:spPr>
          <a:xfrm>
            <a:off x="6473059" y="1696118"/>
            <a:ext cx="2435256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b="1" err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CheeseProducerInventoryService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145142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644BF84-1965-1CA7-3F09-2EBA1D30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065237"/>
            <a:ext cx="5931109" cy="33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976" y="135228"/>
            <a:ext cx="67950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Conversione prodotti: conversione</a:t>
            </a: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D4A25C-187C-57A0-7D37-391DEB868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065237"/>
            <a:ext cx="5886138" cy="33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833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CONCLUSIONI</a:t>
            </a:r>
            <a:endParaRPr/>
          </a:p>
        </p:txBody>
      </p:sp>
      <p:sp>
        <p:nvSpPr>
          <p:cNvPr id="1237" name="Google Shape;1237;p9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06</a:t>
            </a:r>
            <a:endParaRPr/>
          </a:p>
        </p:txBody>
      </p:sp>
      <p:pic>
        <p:nvPicPr>
          <p:cNvPr id="2" name="Immagine 1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92393058-F33D-F586-192B-299A44B7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8454"/>
            <a:ext cx="7704000" cy="572700"/>
          </a:xfrm>
        </p:spPr>
        <p:txBody>
          <a:bodyPr/>
          <a:lstStyle/>
          <a:p>
            <a:r>
              <a:rPr lang="it-IT"/>
              <a:t>Sviluppi futuri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F84980-394E-6644-5A21-19D0A65EEFA8}"/>
              </a:ext>
            </a:extLst>
          </p:cNvPr>
          <p:cNvSpPr txBox="1"/>
          <p:nvPr/>
        </p:nvSpPr>
        <p:spPr>
          <a:xfrm>
            <a:off x="834814" y="1001777"/>
            <a:ext cx="37364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>
                <a:latin typeface="Urbanist"/>
              </a:rPr>
              <a:t>Miglioramento della UI/UX</a:t>
            </a:r>
          </a:p>
          <a:p>
            <a:endParaRPr lang="it-IT">
              <a:latin typeface="Urbanist"/>
            </a:endParaRPr>
          </a:p>
        </p:txBody>
      </p:sp>
      <p:pic>
        <p:nvPicPr>
          <p:cNvPr id="4" name="Immagine 3" descr="Immagine che contiene clipart, Elementi grafici, grafica, schermata&#10;&#10;Descrizione generata automaticamente">
            <a:extLst>
              <a:ext uri="{FF2B5EF4-FFF2-40B4-BE49-F238E27FC236}">
                <a16:creationId xmlns:a16="http://schemas.microsoft.com/office/drawing/2014/main" id="{1928B9D2-3449-193D-6565-F4D6850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7" y="1978725"/>
            <a:ext cx="1868880" cy="18688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9E9FA4-DA65-EE42-B422-4ED71C8D0EFA}"/>
              </a:ext>
            </a:extLst>
          </p:cNvPr>
          <p:cNvSpPr txBox="1"/>
          <p:nvPr/>
        </p:nvSpPr>
        <p:spPr>
          <a:xfrm>
            <a:off x="4578377" y="1005476"/>
            <a:ext cx="3842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>
                <a:latin typeface="Urbanist"/>
              </a:rPr>
              <a:t>Cronologia Eventi </a:t>
            </a:r>
          </a:p>
        </p:txBody>
      </p:sp>
      <p:pic>
        <p:nvPicPr>
          <p:cNvPr id="8" name="Immagine 7" descr="Immagine che contiene simbolo, Elementi grafici, Carattere, cerchio&#10;&#10;Descrizione generata automaticamente">
            <a:extLst>
              <a:ext uri="{FF2B5EF4-FFF2-40B4-BE49-F238E27FC236}">
                <a16:creationId xmlns:a16="http://schemas.microsoft.com/office/drawing/2014/main" id="{CDD86DFA-3D80-5C20-75F3-AF3DFCAF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90" y="3374076"/>
            <a:ext cx="562594" cy="59228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697506-3C69-816A-5D76-DBF4276B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97" y="1869208"/>
            <a:ext cx="2288500" cy="22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9"/>
          <p:cNvSpPr txBox="1">
            <a:spLocks noGrp="1"/>
          </p:cNvSpPr>
          <p:nvPr>
            <p:ph type="title"/>
          </p:nvPr>
        </p:nvSpPr>
        <p:spPr>
          <a:xfrm>
            <a:off x="715240" y="1423875"/>
            <a:ext cx="35937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GRAZIE PER L’ATTENZIONE!</a:t>
            </a:r>
            <a:endParaRPr sz="3200"/>
          </a:p>
        </p:txBody>
      </p:sp>
      <p:sp>
        <p:nvSpPr>
          <p:cNvPr id="1403" name="Google Shape;1403;p49"/>
          <p:cNvSpPr txBox="1">
            <a:spLocks noGrp="1"/>
          </p:cNvSpPr>
          <p:nvPr>
            <p:ph type="subTitle" idx="1"/>
          </p:nvPr>
        </p:nvSpPr>
        <p:spPr>
          <a:xfrm>
            <a:off x="713265" y="2312940"/>
            <a:ext cx="35937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/>
              <a:t>Umberto Della Monica</a:t>
            </a:r>
          </a:p>
          <a:p>
            <a:pPr marL="0" indent="0"/>
            <a:r>
              <a:rPr lang="it-IT"/>
              <a:t>Gerardo Leone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5431456-68F0-CA3A-07C7-B05D4E87C554}"/>
              </a:ext>
            </a:extLst>
          </p:cNvPr>
          <p:cNvSpPr/>
          <p:nvPr/>
        </p:nvSpPr>
        <p:spPr>
          <a:xfrm>
            <a:off x="713265" y="3626202"/>
            <a:ext cx="3858735" cy="77053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A16B51CF-31B7-D9B8-746C-9D82AC713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3" b="27658"/>
          <a:stretch/>
        </p:blipFill>
        <p:spPr>
          <a:xfrm>
            <a:off x="682667" y="4604000"/>
            <a:ext cx="978900" cy="445487"/>
          </a:xfrm>
          <a:prstGeom prst="rect">
            <a:avLst/>
          </a:prstGeom>
        </p:spPr>
      </p:pic>
      <p:pic>
        <p:nvPicPr>
          <p:cNvPr id="4" name="Immagine 3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1D523F3A-BD8D-BEF9-E75E-758D2A9D0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0" b="15873"/>
          <a:stretch/>
        </p:blipFill>
        <p:spPr>
          <a:xfrm>
            <a:off x="1761527" y="4518481"/>
            <a:ext cx="1511785" cy="471444"/>
          </a:xfrm>
          <a:prstGeom prst="rect">
            <a:avLst/>
          </a:prstGeom>
        </p:spPr>
      </p:pic>
      <p:pic>
        <p:nvPicPr>
          <p:cNvPr id="5" name="Immagine 4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45F7A172-A889-DD88-C423-B53A18AC2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57"/>
          <a:stretch/>
        </p:blipFill>
        <p:spPr>
          <a:xfrm>
            <a:off x="3196529" y="4473607"/>
            <a:ext cx="877294" cy="516318"/>
          </a:xfrm>
          <a:prstGeom prst="rect">
            <a:avLst/>
          </a:prstGeom>
        </p:spPr>
      </p:pic>
      <p:pic>
        <p:nvPicPr>
          <p:cNvPr id="6" name="Immagine 5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78EED565-A345-25A7-94CD-4695D49F1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FILIERA: BLOCCO DI FORMAGGIO</a:t>
            </a:r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64FA42-B7FA-452A-1D7A-2C6312CC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543048"/>
            <a:ext cx="3657607" cy="2057404"/>
          </a:xfrm>
          <a:prstGeom prst="roundRect">
            <a:avLst/>
          </a:prstGeom>
          <a:ln>
            <a:solidFill>
              <a:schemeClr val="tx2"/>
            </a:solidFill>
          </a:ln>
        </p:spPr>
      </p:pic>
      <p:grpSp>
        <p:nvGrpSpPr>
          <p:cNvPr id="10" name="Google Shape;941;p38">
            <a:extLst>
              <a:ext uri="{FF2B5EF4-FFF2-40B4-BE49-F238E27FC236}">
                <a16:creationId xmlns:a16="http://schemas.microsoft.com/office/drawing/2014/main" id="{1BEDE624-F52A-517B-2B66-C6155B775047}"/>
              </a:ext>
            </a:extLst>
          </p:cNvPr>
          <p:cNvGrpSpPr/>
          <p:nvPr/>
        </p:nvGrpSpPr>
        <p:grpSpPr>
          <a:xfrm>
            <a:off x="4766395" y="2001401"/>
            <a:ext cx="138146" cy="138146"/>
            <a:chOff x="4315031" y="1267400"/>
            <a:chExt cx="298500" cy="298500"/>
          </a:xfrm>
        </p:grpSpPr>
        <p:sp>
          <p:nvSpPr>
            <p:cNvPr id="11" name="Google Shape;942;p38">
              <a:extLst>
                <a:ext uri="{FF2B5EF4-FFF2-40B4-BE49-F238E27FC236}">
                  <a16:creationId xmlns:a16="http://schemas.microsoft.com/office/drawing/2014/main" id="{53483298-2C62-DA8D-75A9-01048320C068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43;p38">
              <a:extLst>
                <a:ext uri="{FF2B5EF4-FFF2-40B4-BE49-F238E27FC236}">
                  <a16:creationId xmlns:a16="http://schemas.microsoft.com/office/drawing/2014/main" id="{FDAC8B5D-804F-E915-8E79-3F603AC4B81F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931;p38">
            <a:extLst>
              <a:ext uri="{FF2B5EF4-FFF2-40B4-BE49-F238E27FC236}">
                <a16:creationId xmlns:a16="http://schemas.microsoft.com/office/drawing/2014/main" id="{038F6144-CD43-4060-925E-324BD6EB7DDB}"/>
              </a:ext>
            </a:extLst>
          </p:cNvPr>
          <p:cNvSpPr txBox="1">
            <a:spLocks noGrp="1"/>
          </p:cNvSpPr>
          <p:nvPr/>
        </p:nvSpPr>
        <p:spPr>
          <a:xfrm>
            <a:off x="4872623" y="1887279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Identificativo</a:t>
            </a:r>
            <a:endParaRPr/>
          </a:p>
        </p:txBody>
      </p:sp>
      <p:grpSp>
        <p:nvGrpSpPr>
          <p:cNvPr id="14" name="Google Shape;941;p38">
            <a:extLst>
              <a:ext uri="{FF2B5EF4-FFF2-40B4-BE49-F238E27FC236}">
                <a16:creationId xmlns:a16="http://schemas.microsoft.com/office/drawing/2014/main" id="{38DD4283-362C-464E-8D11-CFB33D31AF84}"/>
              </a:ext>
            </a:extLst>
          </p:cNvPr>
          <p:cNvGrpSpPr/>
          <p:nvPr/>
        </p:nvGrpSpPr>
        <p:grpSpPr>
          <a:xfrm>
            <a:off x="4766395" y="2407340"/>
            <a:ext cx="138146" cy="138146"/>
            <a:chOff x="4315031" y="1267400"/>
            <a:chExt cx="298500" cy="298500"/>
          </a:xfrm>
        </p:grpSpPr>
        <p:sp>
          <p:nvSpPr>
            <p:cNvPr id="15" name="Google Shape;942;p38">
              <a:extLst>
                <a:ext uri="{FF2B5EF4-FFF2-40B4-BE49-F238E27FC236}">
                  <a16:creationId xmlns:a16="http://schemas.microsoft.com/office/drawing/2014/main" id="{35865902-F326-1FF4-405A-372B68414A84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43;p38">
              <a:extLst>
                <a:ext uri="{FF2B5EF4-FFF2-40B4-BE49-F238E27FC236}">
                  <a16:creationId xmlns:a16="http://schemas.microsoft.com/office/drawing/2014/main" id="{DD08810B-7939-60F6-2974-7F9DB6355B2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931;p38">
            <a:extLst>
              <a:ext uri="{FF2B5EF4-FFF2-40B4-BE49-F238E27FC236}">
                <a16:creationId xmlns:a16="http://schemas.microsoft.com/office/drawing/2014/main" id="{7FA8B3C4-0BCD-3E65-2F81-1EB05887DBA5}"/>
              </a:ext>
            </a:extLst>
          </p:cNvPr>
          <p:cNvSpPr txBox="1">
            <a:spLocks noGrp="1"/>
          </p:cNvSpPr>
          <p:nvPr/>
        </p:nvSpPr>
        <p:spPr>
          <a:xfrm>
            <a:off x="4872622" y="2293218"/>
            <a:ext cx="2182747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Marchio di qualità D.O.P.</a:t>
            </a:r>
            <a:endParaRPr/>
          </a:p>
        </p:txBody>
      </p:sp>
      <p:grpSp>
        <p:nvGrpSpPr>
          <p:cNvPr id="18" name="Google Shape;941;p38">
            <a:extLst>
              <a:ext uri="{FF2B5EF4-FFF2-40B4-BE49-F238E27FC236}">
                <a16:creationId xmlns:a16="http://schemas.microsoft.com/office/drawing/2014/main" id="{73EFA1B5-553D-96C6-E393-95020932BF9F}"/>
              </a:ext>
            </a:extLst>
          </p:cNvPr>
          <p:cNvGrpSpPr/>
          <p:nvPr/>
        </p:nvGrpSpPr>
        <p:grpSpPr>
          <a:xfrm>
            <a:off x="4766395" y="2754265"/>
            <a:ext cx="138146" cy="138146"/>
            <a:chOff x="4315031" y="1267400"/>
            <a:chExt cx="298500" cy="298500"/>
          </a:xfrm>
        </p:grpSpPr>
        <p:sp>
          <p:nvSpPr>
            <p:cNvPr id="19" name="Google Shape;942;p38">
              <a:extLst>
                <a:ext uri="{FF2B5EF4-FFF2-40B4-BE49-F238E27FC236}">
                  <a16:creationId xmlns:a16="http://schemas.microsoft.com/office/drawing/2014/main" id="{3D56E821-34C8-97CD-FE3C-30AC652869A6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43;p38">
              <a:extLst>
                <a:ext uri="{FF2B5EF4-FFF2-40B4-BE49-F238E27FC236}">
                  <a16:creationId xmlns:a16="http://schemas.microsoft.com/office/drawing/2014/main" id="{AA753FC7-2AA7-176E-EE88-D5AD560B573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931;p38">
            <a:extLst>
              <a:ext uri="{FF2B5EF4-FFF2-40B4-BE49-F238E27FC236}">
                <a16:creationId xmlns:a16="http://schemas.microsoft.com/office/drawing/2014/main" id="{07F0C593-4674-69DA-6928-5965DED13EF8}"/>
              </a:ext>
            </a:extLst>
          </p:cNvPr>
          <p:cNvSpPr txBox="1">
            <a:spLocks noGrp="1"/>
          </p:cNvSpPr>
          <p:nvPr/>
        </p:nvSpPr>
        <p:spPr>
          <a:xfrm>
            <a:off x="4872623" y="2640143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Quantità (in Kg)</a:t>
            </a:r>
            <a:endParaRPr/>
          </a:p>
        </p:txBody>
      </p:sp>
      <p:grpSp>
        <p:nvGrpSpPr>
          <p:cNvPr id="22" name="Google Shape;941;p38">
            <a:extLst>
              <a:ext uri="{FF2B5EF4-FFF2-40B4-BE49-F238E27FC236}">
                <a16:creationId xmlns:a16="http://schemas.microsoft.com/office/drawing/2014/main" id="{B12F6860-A656-CF9E-A973-8C1EB3FF7A8E}"/>
              </a:ext>
            </a:extLst>
          </p:cNvPr>
          <p:cNvGrpSpPr/>
          <p:nvPr/>
        </p:nvGrpSpPr>
        <p:grpSpPr>
          <a:xfrm>
            <a:off x="4773024" y="3096232"/>
            <a:ext cx="138146" cy="138146"/>
            <a:chOff x="4315031" y="1267400"/>
            <a:chExt cx="298500" cy="298500"/>
          </a:xfrm>
        </p:grpSpPr>
        <p:sp>
          <p:nvSpPr>
            <p:cNvPr id="23" name="Google Shape;942;p38">
              <a:extLst>
                <a:ext uri="{FF2B5EF4-FFF2-40B4-BE49-F238E27FC236}">
                  <a16:creationId xmlns:a16="http://schemas.microsoft.com/office/drawing/2014/main" id="{61050031-1495-1F7F-28DF-3A5500A41EEE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43;p38">
              <a:extLst>
                <a:ext uri="{FF2B5EF4-FFF2-40B4-BE49-F238E27FC236}">
                  <a16:creationId xmlns:a16="http://schemas.microsoft.com/office/drawing/2014/main" id="{7831C2E9-C7D9-D6C0-F39D-6E21D2C35E1A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931;p38">
            <a:extLst>
              <a:ext uri="{FF2B5EF4-FFF2-40B4-BE49-F238E27FC236}">
                <a16:creationId xmlns:a16="http://schemas.microsoft.com/office/drawing/2014/main" id="{C6946857-EC81-39DA-5920-F0E7DFE2ED86}"/>
              </a:ext>
            </a:extLst>
          </p:cNvPr>
          <p:cNvSpPr txBox="1">
            <a:spLocks noGrp="1"/>
          </p:cNvSpPr>
          <p:nvPr/>
        </p:nvSpPr>
        <p:spPr>
          <a:xfrm>
            <a:off x="4879252" y="2982110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Prezzo (FLT)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111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FILIERA: PEZZO DI FORMAGGIO</a:t>
            </a:r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64FA42-B7FA-452A-1D7A-2C6312CC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543048"/>
            <a:ext cx="3657607" cy="2057404"/>
          </a:xfrm>
          <a:prstGeom prst="roundRect">
            <a:avLst/>
          </a:prstGeom>
          <a:ln>
            <a:solidFill>
              <a:schemeClr val="tx2"/>
            </a:solidFill>
          </a:ln>
        </p:spPr>
      </p:pic>
      <p:grpSp>
        <p:nvGrpSpPr>
          <p:cNvPr id="10" name="Google Shape;941;p38">
            <a:extLst>
              <a:ext uri="{FF2B5EF4-FFF2-40B4-BE49-F238E27FC236}">
                <a16:creationId xmlns:a16="http://schemas.microsoft.com/office/drawing/2014/main" id="{1BEDE624-F52A-517B-2B66-C6155B775047}"/>
              </a:ext>
            </a:extLst>
          </p:cNvPr>
          <p:cNvGrpSpPr/>
          <p:nvPr/>
        </p:nvGrpSpPr>
        <p:grpSpPr>
          <a:xfrm>
            <a:off x="4766395" y="2001401"/>
            <a:ext cx="138146" cy="138146"/>
            <a:chOff x="4315031" y="1267400"/>
            <a:chExt cx="298500" cy="298500"/>
          </a:xfrm>
        </p:grpSpPr>
        <p:sp>
          <p:nvSpPr>
            <p:cNvPr id="11" name="Google Shape;942;p38">
              <a:extLst>
                <a:ext uri="{FF2B5EF4-FFF2-40B4-BE49-F238E27FC236}">
                  <a16:creationId xmlns:a16="http://schemas.microsoft.com/office/drawing/2014/main" id="{53483298-2C62-DA8D-75A9-01048320C068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43;p38">
              <a:extLst>
                <a:ext uri="{FF2B5EF4-FFF2-40B4-BE49-F238E27FC236}">
                  <a16:creationId xmlns:a16="http://schemas.microsoft.com/office/drawing/2014/main" id="{FDAC8B5D-804F-E915-8E79-3F603AC4B81F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931;p38">
            <a:extLst>
              <a:ext uri="{FF2B5EF4-FFF2-40B4-BE49-F238E27FC236}">
                <a16:creationId xmlns:a16="http://schemas.microsoft.com/office/drawing/2014/main" id="{038F6144-CD43-4060-925E-324BD6EB7DDB}"/>
              </a:ext>
            </a:extLst>
          </p:cNvPr>
          <p:cNvSpPr txBox="1">
            <a:spLocks noGrp="1"/>
          </p:cNvSpPr>
          <p:nvPr/>
        </p:nvSpPr>
        <p:spPr>
          <a:xfrm>
            <a:off x="4872623" y="1887279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Identificativo</a:t>
            </a:r>
            <a:endParaRPr/>
          </a:p>
        </p:txBody>
      </p:sp>
      <p:grpSp>
        <p:nvGrpSpPr>
          <p:cNvPr id="18" name="Google Shape;941;p38">
            <a:extLst>
              <a:ext uri="{FF2B5EF4-FFF2-40B4-BE49-F238E27FC236}">
                <a16:creationId xmlns:a16="http://schemas.microsoft.com/office/drawing/2014/main" id="{73EFA1B5-553D-96C6-E393-95020932BF9F}"/>
              </a:ext>
            </a:extLst>
          </p:cNvPr>
          <p:cNvGrpSpPr/>
          <p:nvPr/>
        </p:nvGrpSpPr>
        <p:grpSpPr>
          <a:xfrm>
            <a:off x="4766395" y="2402343"/>
            <a:ext cx="138146" cy="138146"/>
            <a:chOff x="4315031" y="1267400"/>
            <a:chExt cx="298500" cy="298500"/>
          </a:xfrm>
        </p:grpSpPr>
        <p:sp>
          <p:nvSpPr>
            <p:cNvPr id="19" name="Google Shape;942;p38">
              <a:extLst>
                <a:ext uri="{FF2B5EF4-FFF2-40B4-BE49-F238E27FC236}">
                  <a16:creationId xmlns:a16="http://schemas.microsoft.com/office/drawing/2014/main" id="{3D56E821-34C8-97CD-FE3C-30AC652869A6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43;p38">
              <a:extLst>
                <a:ext uri="{FF2B5EF4-FFF2-40B4-BE49-F238E27FC236}">
                  <a16:creationId xmlns:a16="http://schemas.microsoft.com/office/drawing/2014/main" id="{AA753FC7-2AA7-176E-EE88-D5AD560B573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931;p38">
            <a:extLst>
              <a:ext uri="{FF2B5EF4-FFF2-40B4-BE49-F238E27FC236}">
                <a16:creationId xmlns:a16="http://schemas.microsoft.com/office/drawing/2014/main" id="{07F0C593-4674-69DA-6928-5965DED13EF8}"/>
              </a:ext>
            </a:extLst>
          </p:cNvPr>
          <p:cNvSpPr txBox="1">
            <a:spLocks noGrp="1"/>
          </p:cNvSpPr>
          <p:nvPr/>
        </p:nvSpPr>
        <p:spPr>
          <a:xfrm>
            <a:off x="4872623" y="2288221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Quantità (in Kg)</a:t>
            </a:r>
            <a:endParaRPr/>
          </a:p>
        </p:txBody>
      </p:sp>
      <p:grpSp>
        <p:nvGrpSpPr>
          <p:cNvPr id="22" name="Google Shape;941;p38">
            <a:extLst>
              <a:ext uri="{FF2B5EF4-FFF2-40B4-BE49-F238E27FC236}">
                <a16:creationId xmlns:a16="http://schemas.microsoft.com/office/drawing/2014/main" id="{B12F6860-A656-CF9E-A973-8C1EB3FF7A8E}"/>
              </a:ext>
            </a:extLst>
          </p:cNvPr>
          <p:cNvGrpSpPr/>
          <p:nvPr/>
        </p:nvGrpSpPr>
        <p:grpSpPr>
          <a:xfrm>
            <a:off x="4773024" y="2744310"/>
            <a:ext cx="138146" cy="138146"/>
            <a:chOff x="4315031" y="1267400"/>
            <a:chExt cx="298500" cy="298500"/>
          </a:xfrm>
        </p:grpSpPr>
        <p:sp>
          <p:nvSpPr>
            <p:cNvPr id="23" name="Google Shape;942;p38">
              <a:extLst>
                <a:ext uri="{FF2B5EF4-FFF2-40B4-BE49-F238E27FC236}">
                  <a16:creationId xmlns:a16="http://schemas.microsoft.com/office/drawing/2014/main" id="{61050031-1495-1F7F-28DF-3A5500A41EEE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43;p38">
              <a:extLst>
                <a:ext uri="{FF2B5EF4-FFF2-40B4-BE49-F238E27FC236}">
                  <a16:creationId xmlns:a16="http://schemas.microsoft.com/office/drawing/2014/main" id="{7831C2E9-C7D9-D6C0-F39D-6E21D2C35E1A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931;p38">
            <a:extLst>
              <a:ext uri="{FF2B5EF4-FFF2-40B4-BE49-F238E27FC236}">
                <a16:creationId xmlns:a16="http://schemas.microsoft.com/office/drawing/2014/main" id="{C6946857-EC81-39DA-5920-F0E7DFE2ED86}"/>
              </a:ext>
            </a:extLst>
          </p:cNvPr>
          <p:cNvSpPr txBox="1">
            <a:spLocks noGrp="1"/>
          </p:cNvSpPr>
          <p:nvPr/>
        </p:nvSpPr>
        <p:spPr>
          <a:xfrm>
            <a:off x="4879252" y="2630188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Prezzo (FLT)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94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NAVIGAZIONE E INTERAZIONE</a:t>
            </a:r>
            <a:endParaRPr/>
          </a:p>
        </p:txBody>
      </p:sp>
      <p:sp>
        <p:nvSpPr>
          <p:cNvPr id="2" name="Google Shape;1326;p46">
            <a:extLst>
              <a:ext uri="{FF2B5EF4-FFF2-40B4-BE49-F238E27FC236}">
                <a16:creationId xmlns:a16="http://schemas.microsoft.com/office/drawing/2014/main" id="{891BF78F-43A9-E367-FED6-60472AEB2946}"/>
              </a:ext>
            </a:extLst>
          </p:cNvPr>
          <p:cNvSpPr/>
          <p:nvPr/>
        </p:nvSpPr>
        <p:spPr>
          <a:xfrm>
            <a:off x="3357724" y="137882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Autenticazione dell’Attore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" name="Google Shape;1340;p46">
            <a:extLst>
              <a:ext uri="{FF2B5EF4-FFF2-40B4-BE49-F238E27FC236}">
                <a16:creationId xmlns:a16="http://schemas.microsoft.com/office/drawing/2014/main" id="{A61768D6-A081-8836-990F-1868F2C27B99}"/>
              </a:ext>
            </a:extLst>
          </p:cNvPr>
          <p:cNvCxnSpPr/>
          <p:nvPr/>
        </p:nvCxnSpPr>
        <p:spPr>
          <a:xfrm>
            <a:off x="4703224" y="1623620"/>
            <a:ext cx="2195198" cy="63978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" name="Google Shape;1341;p46">
            <a:extLst>
              <a:ext uri="{FF2B5EF4-FFF2-40B4-BE49-F238E27FC236}">
                <a16:creationId xmlns:a16="http://schemas.microsoft.com/office/drawing/2014/main" id="{4DAF672C-DB88-2AAE-192E-29C80B147A19}"/>
              </a:ext>
            </a:extLst>
          </p:cNvPr>
          <p:cNvCxnSpPr/>
          <p:nvPr/>
        </p:nvCxnSpPr>
        <p:spPr>
          <a:xfrm rot="5400000" flipH="1" flipV="1">
            <a:off x="2064151" y="969836"/>
            <a:ext cx="639789" cy="194735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" name="Google Shape;1358;p46">
            <a:extLst>
              <a:ext uri="{FF2B5EF4-FFF2-40B4-BE49-F238E27FC236}">
                <a16:creationId xmlns:a16="http://schemas.microsoft.com/office/drawing/2014/main" id="{AF6B2836-9E3F-EEF7-3065-0F8B59066D54}"/>
              </a:ext>
            </a:extLst>
          </p:cNvPr>
          <p:cNvCxnSpPr>
            <a:cxnSpLocks/>
          </p:cNvCxnSpPr>
          <p:nvPr/>
        </p:nvCxnSpPr>
        <p:spPr>
          <a:xfrm flipH="1">
            <a:off x="4008020" y="1856501"/>
            <a:ext cx="300" cy="43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327;p46">
            <a:extLst>
              <a:ext uri="{FF2B5EF4-FFF2-40B4-BE49-F238E27FC236}">
                <a16:creationId xmlns:a16="http://schemas.microsoft.com/office/drawing/2014/main" id="{A1560D32-1924-7B28-722E-82A32EF40F22}"/>
              </a:ext>
            </a:extLst>
          </p:cNvPr>
          <p:cNvSpPr/>
          <p:nvPr/>
        </p:nvSpPr>
        <p:spPr>
          <a:xfrm>
            <a:off x="737616" y="2263409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Shop</a:t>
            </a:r>
          </a:p>
        </p:txBody>
      </p:sp>
      <p:sp>
        <p:nvSpPr>
          <p:cNvPr id="28" name="Google Shape;1328;p46">
            <a:extLst>
              <a:ext uri="{FF2B5EF4-FFF2-40B4-BE49-F238E27FC236}">
                <a16:creationId xmlns:a16="http://schemas.microsoft.com/office/drawing/2014/main" id="{BD313EBC-7863-E562-9BD3-6408955D90F1}"/>
              </a:ext>
            </a:extLst>
          </p:cNvPr>
          <p:cNvSpPr/>
          <p:nvPr/>
        </p:nvSpPr>
        <p:spPr>
          <a:xfrm>
            <a:off x="6225672" y="2263409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Inventario</a:t>
            </a:r>
            <a:endParaRPr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" name="Google Shape;1328;p46">
            <a:extLst>
              <a:ext uri="{FF2B5EF4-FFF2-40B4-BE49-F238E27FC236}">
                <a16:creationId xmlns:a16="http://schemas.microsoft.com/office/drawing/2014/main" id="{C08AB3A9-2D97-C6F3-55A4-D080E5802CCE}"/>
              </a:ext>
            </a:extLst>
          </p:cNvPr>
          <p:cNvSpPr/>
          <p:nvPr/>
        </p:nvSpPr>
        <p:spPr>
          <a:xfrm>
            <a:off x="3344726" y="2288501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Prodotti Acquistati</a:t>
            </a:r>
            <a:endParaRPr sz="10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" name="Google Shape;1331;p46">
            <a:extLst>
              <a:ext uri="{FF2B5EF4-FFF2-40B4-BE49-F238E27FC236}">
                <a16:creationId xmlns:a16="http://schemas.microsoft.com/office/drawing/2014/main" id="{E3DF8689-FF90-2700-2B1A-06718F83FD05}"/>
              </a:ext>
            </a:extLst>
          </p:cNvPr>
          <p:cNvSpPr/>
          <p:nvPr/>
        </p:nvSpPr>
        <p:spPr>
          <a:xfrm>
            <a:off x="822066" y="3201140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Acquisto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3" name="Google Shape;1358;p46">
            <a:extLst>
              <a:ext uri="{FF2B5EF4-FFF2-40B4-BE49-F238E27FC236}">
                <a16:creationId xmlns:a16="http://schemas.microsoft.com/office/drawing/2014/main" id="{F6FE33EC-43BC-D712-C53B-21F2C6BA49F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1410366" y="2753009"/>
            <a:ext cx="0" cy="448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331;p46">
            <a:extLst>
              <a:ext uri="{FF2B5EF4-FFF2-40B4-BE49-F238E27FC236}">
                <a16:creationId xmlns:a16="http://schemas.microsoft.com/office/drawing/2014/main" id="{1462FDDD-EF87-BD0C-C2D2-77D9829F2528}"/>
              </a:ext>
            </a:extLst>
          </p:cNvPr>
          <p:cNvSpPr/>
          <p:nvPr/>
        </p:nvSpPr>
        <p:spPr>
          <a:xfrm>
            <a:off x="3429176" y="3198182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Conversione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0" name="Google Shape;1358;p46">
            <a:extLst>
              <a:ext uri="{FF2B5EF4-FFF2-40B4-BE49-F238E27FC236}">
                <a16:creationId xmlns:a16="http://schemas.microsoft.com/office/drawing/2014/main" id="{36B94523-F896-5BC2-A80B-76CB33E13E67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>
            <a:off x="4017476" y="2778101"/>
            <a:ext cx="0" cy="4200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331;p46">
            <a:extLst>
              <a:ext uri="{FF2B5EF4-FFF2-40B4-BE49-F238E27FC236}">
                <a16:creationId xmlns:a16="http://schemas.microsoft.com/office/drawing/2014/main" id="{21D8BA68-0DBC-3664-561C-995F863A2C94}"/>
              </a:ext>
            </a:extLst>
          </p:cNvPr>
          <p:cNvSpPr/>
          <p:nvPr/>
        </p:nvSpPr>
        <p:spPr>
          <a:xfrm>
            <a:off x="6310122" y="3198182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Vendita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6" name="Google Shape;1358;p46">
            <a:extLst>
              <a:ext uri="{FF2B5EF4-FFF2-40B4-BE49-F238E27FC236}">
                <a16:creationId xmlns:a16="http://schemas.microsoft.com/office/drawing/2014/main" id="{74402003-2EA1-7BB4-98AF-F1958BA5B14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6898422" y="2753009"/>
            <a:ext cx="0" cy="4451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B5457C6E-F451-8934-27DF-51A0AF55AE68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1998666" y="2533301"/>
            <a:ext cx="1346060" cy="9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017B3485-3E9B-9994-1C23-83FF6699EC4B}"/>
              </a:ext>
            </a:extLst>
          </p:cNvPr>
          <p:cNvCxnSpPr>
            <a:cxnSpLocks/>
            <a:stCxn id="38" idx="3"/>
            <a:endCxn id="28" idx="1"/>
          </p:cNvCxnSpPr>
          <p:nvPr/>
        </p:nvCxnSpPr>
        <p:spPr>
          <a:xfrm flipV="1">
            <a:off x="4605776" y="2508209"/>
            <a:ext cx="1619896" cy="93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Google Shape;1331;p46">
            <a:extLst>
              <a:ext uri="{FF2B5EF4-FFF2-40B4-BE49-F238E27FC236}">
                <a16:creationId xmlns:a16="http://schemas.microsoft.com/office/drawing/2014/main" id="{C93CB27C-0DF2-15EB-C827-5883BF8055AE}"/>
              </a:ext>
            </a:extLst>
          </p:cNvPr>
          <p:cNvSpPr/>
          <p:nvPr/>
        </p:nvSpPr>
        <p:spPr>
          <a:xfrm>
            <a:off x="822066" y="3896100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Quantità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1331;p46">
            <a:extLst>
              <a:ext uri="{FF2B5EF4-FFF2-40B4-BE49-F238E27FC236}">
                <a16:creationId xmlns:a16="http://schemas.microsoft.com/office/drawing/2014/main" id="{A02ADE2E-8A24-24E5-36B1-92C05F74702D}"/>
              </a:ext>
            </a:extLst>
          </p:cNvPr>
          <p:cNvSpPr/>
          <p:nvPr/>
        </p:nvSpPr>
        <p:spPr>
          <a:xfrm>
            <a:off x="2812112" y="3889761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Quantità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6" name="Google Shape;1331;p46">
            <a:extLst>
              <a:ext uri="{FF2B5EF4-FFF2-40B4-BE49-F238E27FC236}">
                <a16:creationId xmlns:a16="http://schemas.microsoft.com/office/drawing/2014/main" id="{CC576F3A-3235-7D79-7895-08B887F2DAE2}"/>
              </a:ext>
            </a:extLst>
          </p:cNvPr>
          <p:cNvSpPr/>
          <p:nvPr/>
        </p:nvSpPr>
        <p:spPr>
          <a:xfrm>
            <a:off x="4036969" y="3889761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Prezzo di vendita</a:t>
            </a:r>
            <a:endParaRPr sz="1000" b="1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217" name="Google Shape;1358;p46">
            <a:extLst>
              <a:ext uri="{FF2B5EF4-FFF2-40B4-BE49-F238E27FC236}">
                <a16:creationId xmlns:a16="http://schemas.microsoft.com/office/drawing/2014/main" id="{99473F1A-F892-CCCF-5A30-B6E0FF03A49B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3400412" y="3690740"/>
            <a:ext cx="607608" cy="1990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0" name="Google Shape;1358;p46">
            <a:extLst>
              <a:ext uri="{FF2B5EF4-FFF2-40B4-BE49-F238E27FC236}">
                <a16:creationId xmlns:a16="http://schemas.microsoft.com/office/drawing/2014/main" id="{DC2323CA-FD72-7107-A496-D37015C5C460}"/>
              </a:ext>
            </a:extLst>
          </p:cNvPr>
          <p:cNvCxnSpPr>
            <a:cxnSpLocks/>
            <a:stCxn id="38" idx="2"/>
            <a:endCxn id="1216" idx="0"/>
          </p:cNvCxnSpPr>
          <p:nvPr/>
        </p:nvCxnSpPr>
        <p:spPr>
          <a:xfrm>
            <a:off x="4017476" y="3687782"/>
            <a:ext cx="607793" cy="2019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358;p46">
            <a:extLst>
              <a:ext uri="{FF2B5EF4-FFF2-40B4-BE49-F238E27FC236}">
                <a16:creationId xmlns:a16="http://schemas.microsoft.com/office/drawing/2014/main" id="{A5B4A790-0610-050B-8336-2AFB7D3FCCF6}"/>
              </a:ext>
            </a:extLst>
          </p:cNvPr>
          <p:cNvCxnSpPr>
            <a:cxnSpLocks/>
            <a:stCxn id="30" idx="2"/>
            <a:endCxn id="62" idx="0"/>
          </p:cNvCxnSpPr>
          <p:nvPr/>
        </p:nvCxnSpPr>
        <p:spPr>
          <a:xfrm>
            <a:off x="1410366" y="3690740"/>
            <a:ext cx="0" cy="2053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8" name="Immagine 1227">
            <a:extLst>
              <a:ext uri="{FF2B5EF4-FFF2-40B4-BE49-F238E27FC236}">
                <a16:creationId xmlns:a16="http://schemas.microsoft.com/office/drawing/2014/main" id="{7BB66C59-41ED-9E52-E3FD-F6F4B33601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567" y="3998693"/>
            <a:ext cx="347710" cy="594163"/>
          </a:xfrm>
          <a:prstGeom prst="rect">
            <a:avLst/>
          </a:prstGeom>
        </p:spPr>
      </p:pic>
      <p:cxnSp>
        <p:nvCxnSpPr>
          <p:cNvPr id="1232" name="Connettore 2 1231">
            <a:extLst>
              <a:ext uri="{FF2B5EF4-FFF2-40B4-BE49-F238E27FC236}">
                <a16:creationId xmlns:a16="http://schemas.microsoft.com/office/drawing/2014/main" id="{EA1E565B-EDD8-4342-72A7-383B0BA82A42}"/>
              </a:ext>
            </a:extLst>
          </p:cNvPr>
          <p:cNvCxnSpPr>
            <a:cxnSpLocks/>
            <a:stCxn id="1228" idx="0"/>
            <a:endCxn id="45" idx="2"/>
          </p:cNvCxnSpPr>
          <p:nvPr/>
        </p:nvCxnSpPr>
        <p:spPr>
          <a:xfrm flipV="1">
            <a:off x="6898422" y="3687782"/>
            <a:ext cx="0" cy="310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8" name="Google Shape;931;p38">
            <a:extLst>
              <a:ext uri="{FF2B5EF4-FFF2-40B4-BE49-F238E27FC236}">
                <a16:creationId xmlns:a16="http://schemas.microsoft.com/office/drawing/2014/main" id="{D53B826F-C7E7-69C5-80E2-37B20647A4EB}"/>
              </a:ext>
            </a:extLst>
          </p:cNvPr>
          <p:cNvSpPr txBox="1">
            <a:spLocks noGrp="1"/>
          </p:cNvSpPr>
          <p:nvPr/>
        </p:nvSpPr>
        <p:spPr>
          <a:xfrm>
            <a:off x="7072277" y="4003957"/>
            <a:ext cx="1453226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Inserimento Partita di Latte (MilkHub)</a:t>
            </a: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C6E4C35-3F65-110A-DF5E-9485C6398B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1725" y="3273216"/>
            <a:ext cx="490486" cy="4232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2546C69-44EF-9A6A-A20E-541D41B0B0E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9519" y="3277105"/>
            <a:ext cx="418722" cy="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AA9DEA58-555F-AE20-F402-D0ECA216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7152FEB4-8E44-AA52-7792-A95EB41EC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ARCHITETTURA</a:t>
            </a:r>
            <a:endParaRPr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6FAA6C5B-CB3A-8D2C-45B9-2A3242399E9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pic>
        <p:nvPicPr>
          <p:cNvPr id="2" name="Immagine 1" descr="Immagine che contiene disegno, clipart, Elementi grafici, schizzo&#10;&#10;Descrizione generata automaticamente">
            <a:extLst>
              <a:ext uri="{FF2B5EF4-FFF2-40B4-BE49-F238E27FC236}">
                <a16:creationId xmlns:a16="http://schemas.microsoft.com/office/drawing/2014/main" id="{7C07DC7A-9752-186C-6318-EFAD502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8" y="978912"/>
            <a:ext cx="3260008" cy="32600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1078009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55</Slides>
  <Notes>46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56" baseType="lpstr">
      <vt:lpstr>Interface User Experience Meeting by Slidesgo</vt:lpstr>
      <vt:lpstr>FILIERA-TOKEN-SHOP</vt:lpstr>
      <vt:lpstr>TABELLA DEI CONTENUTI</vt:lpstr>
      <vt:lpstr>INTRODUZIONE</vt:lpstr>
      <vt:lpstr>LA FILIERA</vt:lpstr>
      <vt:lpstr>LA FILIERA: PARTITA DI LATTE</vt:lpstr>
      <vt:lpstr>LA FILIERA: BLOCCO DI FORMAGGIO</vt:lpstr>
      <vt:lpstr>LA FILIERA: PEZZO DI FORMAGGIO</vt:lpstr>
      <vt:lpstr>NAVIGAZIONE E INTERAZIONE</vt:lpstr>
      <vt:lpstr>ARCHITETTURA</vt:lpstr>
      <vt:lpstr>WEB 2.0 vs WEB 3.0</vt:lpstr>
      <vt:lpstr>ARCHITETTURA</vt:lpstr>
      <vt:lpstr>DOCKER: UN AMBIENTE SICURO</vt:lpstr>
      <vt:lpstr>DOCKER</vt:lpstr>
      <vt:lpstr>HYPERLEDGER FIREFLY</vt:lpstr>
      <vt:lpstr>HYPERLEDGER FIREFLY: API</vt:lpstr>
      <vt:lpstr>HYPERLEDGER FIREFLY: API</vt:lpstr>
      <vt:lpstr>HYPERLEDGER FIREFLY: API</vt:lpstr>
      <vt:lpstr>HYPERLEDGER FIREFLY: API</vt:lpstr>
      <vt:lpstr>SWAGGER</vt:lpstr>
      <vt:lpstr>SWAGGER</vt:lpstr>
      <vt:lpstr>SWAGGER</vt:lpstr>
      <vt:lpstr>HYPERLEDGER BESU</vt:lpstr>
      <vt:lpstr>HYPERLEDGER BESU</vt:lpstr>
      <vt:lpstr>HYPERLEDGER BESU: QBFT</vt:lpstr>
      <vt:lpstr>HYPERLEDGER BESU: QBFT Docker Build-up</vt:lpstr>
      <vt:lpstr>HYPERLEDGER BESU: QBFT Boot-Node URL</vt:lpstr>
      <vt:lpstr>HYPERLEDGER BESU: QBFT Setting-up </vt:lpstr>
      <vt:lpstr>HYPERLEDGER BESU e FireFly Smart Contract Batch Pin</vt:lpstr>
      <vt:lpstr>LA NOSTRA RETE</vt:lpstr>
      <vt:lpstr>SMART CONTRACTS</vt:lpstr>
      <vt:lpstr>MICROSERVIZI: MILKHUB</vt:lpstr>
      <vt:lpstr>MICROSERVIZI: CHEESEPRODUCER</vt:lpstr>
      <vt:lpstr>MICROSERVIZI: RETAILER</vt:lpstr>
      <vt:lpstr>MICROSERVIZI: CONSUMER</vt:lpstr>
      <vt:lpstr>MICROSERVIZI: Transaction Manager</vt:lpstr>
      <vt:lpstr>DApp: FILIERA-TOKEN</vt:lpstr>
      <vt:lpstr>DESIGN PATTERN: ETERNAL STORAGE</vt:lpstr>
      <vt:lpstr>SICUREZZA</vt:lpstr>
      <vt:lpstr>DESIGN PATTERN: SECURE ETHER TRANSFER</vt:lpstr>
      <vt:lpstr>JWT: JSON Web Token</vt:lpstr>
      <vt:lpstr>BCrypt con Salt nascosto</vt:lpstr>
      <vt:lpstr>FUNZIONALITA’ PRINCIPALI</vt:lpstr>
      <vt:lpstr>Transazione: Selezione prodotti</vt:lpstr>
      <vt:lpstr>Transazione: Acquisto</vt:lpstr>
      <vt:lpstr>Transazione: Acquisto</vt:lpstr>
      <vt:lpstr>Transazione: Acquisto</vt:lpstr>
      <vt:lpstr>Transazione: Acquisto</vt:lpstr>
      <vt:lpstr>Conversione prodotti: Selezione</vt:lpstr>
      <vt:lpstr>Conversione prodotti: Selezione</vt:lpstr>
      <vt:lpstr>Conversione prodotti: Conversione</vt:lpstr>
      <vt:lpstr>Conversione prodotti: conversione</vt:lpstr>
      <vt:lpstr>Conversione prodotti: conversione</vt:lpstr>
      <vt:lpstr>CONCLUSIONI</vt:lpstr>
      <vt:lpstr>Sviluppi futuri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BLOCKCHAIN PER LA TRACCIABILITÀ DEL PARMIGIANO REGGIANO</dc:title>
  <dc:creator>Francesco Giorgione</dc:creator>
  <cp:revision>2</cp:revision>
  <dcterms:modified xsi:type="dcterms:W3CDTF">2024-03-08T00:42:29Z</dcterms:modified>
</cp:coreProperties>
</file>